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63" r:id="rId5"/>
    <p:sldId id="259" r:id="rId6"/>
    <p:sldId id="258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9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F79E8A-8F73-418F-BB8B-91E4BF50394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82416D-B86B-4318-93BE-37A93C20FC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-243408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物聯網期末報告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754779"/>
            <a:ext cx="7406640" cy="175260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組員</a:t>
            </a:r>
            <a:r>
              <a:rPr lang="en-US" altLang="zh-TW" dirty="0"/>
              <a:t>:</a:t>
            </a:r>
            <a:r>
              <a:rPr lang="en-US" altLang="zh-TW" b="1" dirty="0" smtClean="0"/>
              <a:t>110311505 </a:t>
            </a:r>
            <a:r>
              <a:rPr lang="zh-TW" altLang="en-US" b="1" dirty="0" smtClean="0"/>
              <a:t>邱景柏</a:t>
            </a:r>
            <a:endParaRPr lang="en-US" altLang="zh-TW" b="1" dirty="0"/>
          </a:p>
          <a:p>
            <a:r>
              <a:rPr lang="zh-TW" altLang="en-US" b="1" dirty="0" smtClean="0"/>
              <a:t>        </a:t>
            </a:r>
            <a:r>
              <a:rPr lang="en-US" altLang="zh-TW" b="1" dirty="0" smtClean="0"/>
              <a:t>110311526</a:t>
            </a:r>
            <a:r>
              <a:rPr lang="zh-TW" altLang="en-US" b="1" dirty="0" smtClean="0"/>
              <a:t> </a:t>
            </a:r>
            <a:r>
              <a:rPr lang="zh-TW" altLang="en-US" b="1" dirty="0" smtClean="0"/>
              <a:t>方嘉慶</a:t>
            </a:r>
            <a:endParaRPr lang="en-US" altLang="zh-TW" b="1" dirty="0" smtClean="0"/>
          </a:p>
          <a:p>
            <a:r>
              <a:rPr lang="zh-TW" altLang="en-US" b="1" dirty="0" smtClean="0"/>
              <a:t>        </a:t>
            </a:r>
            <a:r>
              <a:rPr lang="en-US" altLang="zh-TW" b="1" dirty="0" smtClean="0"/>
              <a:t>110311506</a:t>
            </a:r>
            <a:r>
              <a:rPr lang="zh-TW" altLang="en-US" b="1" dirty="0" smtClean="0"/>
              <a:t> </a:t>
            </a:r>
            <a:r>
              <a:rPr lang="zh-TW" altLang="en-US" b="1" dirty="0" smtClean="0"/>
              <a:t>陳約翰</a:t>
            </a:r>
            <a:endParaRPr lang="en-US" altLang="zh-TW" b="1" dirty="0" smtClean="0"/>
          </a:p>
          <a:p>
            <a:r>
              <a:rPr lang="zh-TW" altLang="en-US" b="1" dirty="0" smtClean="0"/>
              <a:t>        </a:t>
            </a:r>
            <a:r>
              <a:rPr lang="en-US" altLang="zh-TW" b="1" dirty="0" smtClean="0"/>
              <a:t>110311520</a:t>
            </a:r>
            <a:r>
              <a:rPr lang="zh-TW" altLang="en-US" b="1" dirty="0" smtClean="0"/>
              <a:t> </a:t>
            </a:r>
            <a:r>
              <a:rPr lang="zh-TW" altLang="en-US" b="1" dirty="0" smtClean="0"/>
              <a:t>洪銘陽</a:t>
            </a:r>
            <a:endParaRPr lang="en-US" altLang="zh-TW" b="1" dirty="0" smtClean="0"/>
          </a:p>
          <a:p>
            <a:r>
              <a:rPr lang="zh-TW" altLang="en-US" b="1" dirty="0" smtClean="0"/>
              <a:t>        </a:t>
            </a:r>
            <a:r>
              <a:rPr lang="en-US" altLang="zh-TW" b="1" dirty="0" smtClean="0"/>
              <a:t>110311539</a:t>
            </a:r>
            <a:r>
              <a:rPr lang="zh-TW" altLang="en-US" b="1" dirty="0" smtClean="0"/>
              <a:t> </a:t>
            </a:r>
            <a:r>
              <a:rPr lang="zh-TW" altLang="en-US" b="1" dirty="0" smtClean="0"/>
              <a:t>葉書維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63594" y="449188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指導老師</a:t>
            </a:r>
            <a:r>
              <a:rPr lang="en-US" altLang="zh-TW" b="1" dirty="0" smtClean="0"/>
              <a:t>:    </a:t>
            </a:r>
            <a:r>
              <a:rPr lang="zh-TW" altLang="en-US" b="1" dirty="0" smtClean="0"/>
              <a:t>吳佳駿老師</a:t>
            </a:r>
            <a:endParaRPr lang="en-US" altLang="zh-TW" b="1" dirty="0" smtClean="0"/>
          </a:p>
          <a:p>
            <a:r>
              <a:rPr lang="zh-TW" altLang="en-US" b="1" dirty="0" smtClean="0"/>
              <a:t>                   </a:t>
            </a:r>
            <a:r>
              <a:rPr lang="zh-TW" altLang="en-US" b="1" dirty="0" smtClean="0"/>
              <a:t>曹永忠老師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536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340768"/>
            <a:ext cx="7097992" cy="4619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我們</a:t>
            </a:r>
            <a:r>
              <a:rPr lang="zh-TW" altLang="en-US" dirty="0"/>
              <a:t>使用 </a:t>
            </a:r>
            <a:r>
              <a:rPr lang="en-US" altLang="zh-TW" dirty="0"/>
              <a:t>AMEBA </a:t>
            </a:r>
            <a:r>
              <a:rPr lang="zh-TW" altLang="en-US" dirty="0"/>
              <a:t>作為火焰感測警報器的技術，並多加裝蜂鳴器</a:t>
            </a:r>
            <a:r>
              <a:rPr lang="zh-TW" altLang="en-US" dirty="0" smtClean="0"/>
              <a:t>和 </a:t>
            </a:r>
            <a:r>
              <a:rPr lang="en-US" altLang="zh-TW" dirty="0"/>
              <a:t>LED </a:t>
            </a:r>
            <a:r>
              <a:rPr lang="zh-TW" altLang="en-US" dirty="0"/>
              <a:t>燈。以 因應各種火災，當火災發生時黑色的火焰感測器在感受到火焰時</a:t>
            </a:r>
            <a:r>
              <a:rPr lang="zh-TW" altLang="en-US" dirty="0" smtClean="0"/>
              <a:t>， </a:t>
            </a:r>
            <a:r>
              <a:rPr lang="en-US" altLang="zh-TW" dirty="0"/>
              <a:t>LED </a:t>
            </a:r>
            <a:r>
              <a:rPr lang="zh-TW" altLang="en-US" dirty="0"/>
              <a:t>會 發亮或發光和蜂鳴器會響起。主要的方向是警告人們能在第一時間得知火災發生， 並能馬上處理火災現場。希望此設計可以大幅減少損失和傷亡人數。未來可以結 合 </a:t>
            </a:r>
            <a:r>
              <a:rPr lang="en-US" altLang="zh-TW" dirty="0"/>
              <a:t>APP </a:t>
            </a:r>
            <a:r>
              <a:rPr lang="zh-TW" altLang="en-US" dirty="0"/>
              <a:t>回報系統，能讓外出者得知家中情形。應用在家居和工廠可能會發生火災 的地方。 </a:t>
            </a:r>
          </a:p>
        </p:txBody>
      </p:sp>
    </p:spTree>
    <p:extLst>
      <p:ext uri="{BB962C8B-B14F-4D97-AF65-F5344CB8AC3E}">
        <p14:creationId xmlns:p14="http://schemas.microsoft.com/office/powerpoint/2010/main" val="41464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56823"/>
            <a:ext cx="7498080" cy="1143000"/>
          </a:xfrm>
        </p:spPr>
        <p:txBody>
          <a:bodyPr/>
          <a:lstStyle/>
          <a:p>
            <a:r>
              <a:rPr lang="zh-TW" altLang="en-US" dirty="0"/>
              <a:t>使用技術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LED </a:t>
            </a:r>
            <a:r>
              <a:rPr lang="zh-TW" altLang="en-US" b="1" dirty="0"/>
              <a:t>燈</a:t>
            </a:r>
            <a:r>
              <a:rPr lang="en-US" altLang="zh-TW" b="1" dirty="0"/>
              <a:t>: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 </a:t>
            </a:r>
            <a:endParaRPr lang="en-US" altLang="zh-TW" dirty="0" smtClean="0"/>
          </a:p>
          <a:p>
            <a:r>
              <a:rPr lang="zh-TW" altLang="en-US" b="1" dirty="0" smtClean="0"/>
              <a:t>火焰</a:t>
            </a:r>
            <a:r>
              <a:rPr lang="zh-TW" altLang="en-US" b="1" dirty="0"/>
              <a:t>感測器</a:t>
            </a:r>
            <a:r>
              <a:rPr lang="en-US" altLang="zh-TW" dirty="0"/>
              <a:t>: </a:t>
            </a:r>
            <a:r>
              <a:rPr lang="zh-TW" altLang="en-US" dirty="0" smtClean="0"/>
              <a:t>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b="1" dirty="0" smtClean="0"/>
              <a:t> </a:t>
            </a:r>
            <a:r>
              <a:rPr lang="zh-TW" altLang="en-US" b="1" dirty="0"/>
              <a:t>蜂鳴器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65" y="1196752"/>
            <a:ext cx="2343150" cy="1952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2381250" cy="2381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50105"/>
            <a:ext cx="3619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zh-TW" dirty="0" err="1"/>
              <a:t>const</a:t>
            </a:r>
            <a:r>
              <a:rPr lang="en-US" altLang="zh-TW" dirty="0"/>
              <a:t>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analogPin</a:t>
            </a:r>
            <a:r>
              <a:rPr lang="en-US" altLang="zh-TW" dirty="0"/>
              <a:t> = A0;    // Flame Sensor (A0) to </a:t>
            </a:r>
            <a:r>
              <a:rPr lang="en-US" altLang="zh-TW" dirty="0" err="1"/>
              <a:t>Arduino</a:t>
            </a:r>
            <a:r>
              <a:rPr lang="en-US" altLang="zh-TW" dirty="0"/>
              <a:t> analog input pin A0</a:t>
            </a:r>
          </a:p>
          <a:p>
            <a:r>
              <a:rPr lang="en-US" altLang="zh-TW" dirty="0" err="1"/>
              <a:t>const</a:t>
            </a:r>
            <a:r>
              <a:rPr lang="en-US" altLang="zh-TW" dirty="0"/>
              <a:t>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BuzzerPin</a:t>
            </a:r>
            <a:r>
              <a:rPr lang="en-US" altLang="zh-TW" dirty="0"/>
              <a:t> = 13;       // Buzzer output pin</a:t>
            </a:r>
          </a:p>
          <a:p>
            <a:r>
              <a:rPr lang="en-US" altLang="zh-TW" dirty="0" err="1"/>
              <a:t>const</a:t>
            </a:r>
            <a:r>
              <a:rPr lang="en-US" altLang="zh-TW" dirty="0"/>
              <a:t> </a:t>
            </a:r>
            <a:r>
              <a:rPr lang="en-US" altLang="zh-TW" dirty="0" err="1"/>
              <a:t>int</a:t>
            </a:r>
            <a:r>
              <a:rPr lang="en-US" altLang="zh-TW" dirty="0"/>
              <a:t> threshold = 300;   // Flame level threshold (You can vary the value depends on your need)</a:t>
            </a: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void setup() {</a:t>
            </a:r>
          </a:p>
          <a:p>
            <a:r>
              <a:rPr lang="en-US" altLang="zh-TW" dirty="0"/>
              <a:t>  </a:t>
            </a:r>
          </a:p>
          <a:p>
            <a:r>
              <a:rPr lang="en-US" altLang="zh-TW" dirty="0"/>
              <a:t>  </a:t>
            </a:r>
            <a:r>
              <a:rPr lang="en-US" altLang="zh-TW" dirty="0" err="1"/>
              <a:t>pinMode</a:t>
            </a:r>
            <a:r>
              <a:rPr lang="en-US" altLang="zh-TW" dirty="0"/>
              <a:t>(</a:t>
            </a:r>
            <a:r>
              <a:rPr lang="en-US" altLang="zh-TW" dirty="0" err="1"/>
              <a:t>BuzzerPin</a:t>
            </a:r>
            <a:r>
              <a:rPr lang="en-US" altLang="zh-TW" dirty="0"/>
              <a:t>, OUTPUT);</a:t>
            </a:r>
          </a:p>
          <a:p>
            <a:r>
              <a:rPr lang="en-US" altLang="zh-TW" dirty="0"/>
              <a:t>  // initialize serial communications:</a:t>
            </a:r>
          </a:p>
          <a:p>
            <a:r>
              <a:rPr lang="en-US" altLang="zh-TW" dirty="0"/>
              <a:t>   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BuzzerPin</a:t>
            </a:r>
            <a:r>
              <a:rPr lang="en-US" altLang="zh-TW" dirty="0"/>
              <a:t>, LOW);</a:t>
            </a:r>
          </a:p>
          <a:p>
            <a:r>
              <a:rPr lang="en-US" altLang="zh-TW" dirty="0"/>
              <a:t>  </a:t>
            </a:r>
            <a:r>
              <a:rPr lang="en-US" altLang="zh-TW" dirty="0" err="1"/>
              <a:t>Serial.begin</a:t>
            </a:r>
            <a:r>
              <a:rPr lang="en-US" altLang="zh-TW" dirty="0"/>
              <a:t>(9600);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void loop() {</a:t>
            </a:r>
          </a:p>
          <a:p>
            <a:r>
              <a:rPr lang="en-US" altLang="zh-TW" dirty="0"/>
              <a:t>  // read the value of the Flame Sensor:</a:t>
            </a:r>
          </a:p>
          <a:p>
            <a:r>
              <a:rPr lang="en-US" altLang="zh-TW" dirty="0"/>
              <a:t> 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analogValue</a:t>
            </a:r>
            <a:r>
              <a:rPr lang="en-US" altLang="zh-TW" dirty="0"/>
              <a:t> = map(</a:t>
            </a:r>
            <a:r>
              <a:rPr lang="en-US" altLang="zh-TW" dirty="0" err="1"/>
              <a:t>analogRead</a:t>
            </a:r>
            <a:r>
              <a:rPr lang="en-US" altLang="zh-TW" dirty="0"/>
              <a:t>(</a:t>
            </a:r>
            <a:r>
              <a:rPr lang="en-US" altLang="zh-TW" dirty="0" err="1"/>
              <a:t>analogPin</a:t>
            </a:r>
            <a:r>
              <a:rPr lang="en-US" altLang="zh-TW" dirty="0"/>
              <a:t>),1023,0,0,100);</a:t>
            </a:r>
          </a:p>
          <a:p>
            <a:r>
              <a:rPr lang="en-US" altLang="zh-TW" dirty="0"/>
              <a:t>   </a:t>
            </a:r>
            <a:r>
              <a:rPr lang="en-US" altLang="zh-TW" dirty="0" err="1"/>
              <a:t>Serial.println</a:t>
            </a:r>
            <a:r>
              <a:rPr lang="en-US" altLang="zh-TW" dirty="0"/>
              <a:t>(</a:t>
            </a:r>
            <a:r>
              <a:rPr lang="en-US" altLang="zh-TW" dirty="0" err="1"/>
              <a:t>analogValue</a:t>
            </a:r>
            <a:r>
              <a:rPr lang="en-US" altLang="zh-TW" dirty="0"/>
              <a:t>); //serial print the FLAME sensor value</a:t>
            </a: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  if (</a:t>
            </a:r>
            <a:r>
              <a:rPr lang="en-US" altLang="zh-TW" dirty="0" err="1"/>
              <a:t>analogValue</a:t>
            </a:r>
            <a:r>
              <a:rPr lang="en-US" altLang="zh-TW" dirty="0"/>
              <a:t> &gt; 75) {</a:t>
            </a:r>
          </a:p>
          <a:p>
            <a:r>
              <a:rPr lang="en-US" altLang="zh-TW" dirty="0"/>
              <a:t>   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BuzzerPin</a:t>
            </a:r>
            <a:r>
              <a:rPr lang="en-US" altLang="zh-TW" dirty="0"/>
              <a:t>, HIGH);</a:t>
            </a:r>
          </a:p>
          <a:p>
            <a:r>
              <a:rPr lang="en-US" altLang="zh-TW" dirty="0"/>
              <a:t>   </a:t>
            </a:r>
            <a:r>
              <a:rPr lang="en-US" altLang="zh-TW" dirty="0" err="1"/>
              <a:t>Serial.print</a:t>
            </a:r>
            <a:r>
              <a:rPr lang="en-US" altLang="zh-TW" dirty="0"/>
              <a:t>("High FLAME");</a:t>
            </a:r>
          </a:p>
          <a:p>
            <a:r>
              <a:rPr lang="en-US" altLang="zh-TW" dirty="0"/>
              <a:t>    delay(1000);</a:t>
            </a:r>
          </a:p>
          <a:p>
            <a:r>
              <a:rPr lang="en-US" altLang="zh-TW" dirty="0"/>
              <a:t>  } else if (</a:t>
            </a:r>
            <a:r>
              <a:rPr lang="en-US" altLang="zh-TW" dirty="0" err="1"/>
              <a:t>analogValue</a:t>
            </a:r>
            <a:r>
              <a:rPr lang="en-US" altLang="zh-TW" dirty="0"/>
              <a:t> &gt;40){</a:t>
            </a:r>
          </a:p>
          <a:p>
            <a:r>
              <a:rPr lang="en-US" altLang="zh-TW" dirty="0"/>
              <a:t>    </a:t>
            </a:r>
            <a:r>
              <a:rPr lang="en-US" altLang="zh-TW" dirty="0" err="1"/>
              <a:t>Serial.print</a:t>
            </a:r>
            <a:r>
              <a:rPr lang="en-US" altLang="zh-TW" dirty="0"/>
              <a:t>("Low FLAME");</a:t>
            </a:r>
          </a:p>
          <a:p>
            <a:r>
              <a:rPr lang="en-US" altLang="zh-TW" dirty="0"/>
              <a:t>   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BuzzerPin</a:t>
            </a:r>
            <a:r>
              <a:rPr lang="en-US" altLang="zh-TW" dirty="0"/>
              <a:t>, HIGH);</a:t>
            </a:r>
          </a:p>
          <a:p>
            <a:r>
              <a:rPr lang="en-US" altLang="zh-TW" dirty="0"/>
              <a:t>    delay(500);</a:t>
            </a:r>
          </a:p>
          <a:p>
            <a:r>
              <a:rPr lang="en-US" altLang="zh-TW" dirty="0"/>
              <a:t>  }</a:t>
            </a:r>
          </a:p>
          <a:p>
            <a:r>
              <a:rPr lang="en-US" altLang="zh-TW" dirty="0"/>
              <a:t>  else {</a:t>
            </a:r>
          </a:p>
          <a:p>
            <a:r>
              <a:rPr lang="en-US" altLang="zh-TW" dirty="0"/>
              <a:t>    </a:t>
            </a:r>
            <a:r>
              <a:rPr lang="en-US" altLang="zh-TW" dirty="0" err="1"/>
              <a:t>digitalWrite</a:t>
            </a:r>
            <a:r>
              <a:rPr lang="en-US" altLang="zh-TW" dirty="0"/>
              <a:t>(</a:t>
            </a:r>
            <a:r>
              <a:rPr lang="en-US" altLang="zh-TW" dirty="0" err="1"/>
              <a:t>BuzzerPin</a:t>
            </a:r>
            <a:r>
              <a:rPr lang="en-US" altLang="zh-TW" dirty="0"/>
              <a:t>, LOW);</a:t>
            </a:r>
          </a:p>
          <a:p>
            <a:r>
              <a:rPr lang="en-US" altLang="zh-TW" dirty="0"/>
              <a:t>    </a:t>
            </a:r>
            <a:r>
              <a:rPr lang="en-US" altLang="zh-TW" dirty="0" err="1"/>
              <a:t>Serial.print</a:t>
            </a:r>
            <a:r>
              <a:rPr lang="en-US" altLang="zh-TW" dirty="0"/>
              <a:t>("No flame");</a:t>
            </a:r>
          </a:p>
          <a:p>
            <a:r>
              <a:rPr lang="en-US" altLang="zh-TW" dirty="0"/>
              <a:t>  }</a:t>
            </a: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 // delay(3500);       </a:t>
            </a:r>
          </a:p>
          <a:p>
            <a:r>
              <a:rPr lang="en-US" altLang="zh-TW" dirty="0"/>
              <a:t>}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29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程式編碼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0" y="1582882"/>
            <a:ext cx="3395749" cy="4530436"/>
          </a:xfrm>
        </p:spPr>
      </p:pic>
    </p:spTree>
    <p:extLst>
      <p:ext uri="{BB962C8B-B14F-4D97-AF65-F5344CB8AC3E}">
        <p14:creationId xmlns:p14="http://schemas.microsoft.com/office/powerpoint/2010/main" val="354673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實例圖片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0" y="1582882"/>
            <a:ext cx="3395749" cy="4530436"/>
          </a:xfrm>
        </p:spPr>
      </p:pic>
    </p:spTree>
    <p:extLst>
      <p:ext uri="{BB962C8B-B14F-4D97-AF65-F5344CB8AC3E}">
        <p14:creationId xmlns:p14="http://schemas.microsoft.com/office/powerpoint/2010/main" val="71088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火焰有無的判斷</a:t>
            </a:r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12" y="1447800"/>
            <a:ext cx="5957326" cy="4800600"/>
          </a:xfrm>
        </p:spPr>
      </p:pic>
    </p:spTree>
    <p:extLst>
      <p:ext uri="{BB962C8B-B14F-4D97-AF65-F5344CB8AC3E}">
        <p14:creationId xmlns:p14="http://schemas.microsoft.com/office/powerpoint/2010/main" val="93761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560840" cy="4968552"/>
          </a:xfrm>
        </p:spPr>
      </p:pic>
    </p:spTree>
    <p:extLst>
      <p:ext uri="{BB962C8B-B14F-4D97-AF65-F5344CB8AC3E}">
        <p14:creationId xmlns:p14="http://schemas.microsoft.com/office/powerpoint/2010/main" val="313207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800" b="1" dirty="0" smtClean="0"/>
              <a:t>期末快樂</a:t>
            </a:r>
            <a:endParaRPr lang="zh-TW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060364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67</Words>
  <Application>Microsoft Office PowerPoint</Application>
  <PresentationFormat>如螢幕大小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夏至</vt:lpstr>
      <vt:lpstr>物聯網期末報告</vt:lpstr>
      <vt:lpstr>簡介</vt:lpstr>
      <vt:lpstr>使用技術 </vt:lpstr>
      <vt:lpstr>使用程式</vt:lpstr>
      <vt:lpstr>程式編碼</vt:lpstr>
      <vt:lpstr>實例圖片</vt:lpstr>
      <vt:lpstr>火焰有無的判斷</vt:lpstr>
      <vt:lpstr>PowerPoint 簡報</vt:lpstr>
      <vt:lpstr>謝謝大家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物聯網期末報告</dc:title>
  <dc:creator>user</dc:creator>
  <cp:lastModifiedBy>user</cp:lastModifiedBy>
  <cp:revision>20</cp:revision>
  <dcterms:created xsi:type="dcterms:W3CDTF">2017-01-11T04:26:16Z</dcterms:created>
  <dcterms:modified xsi:type="dcterms:W3CDTF">2017-01-11T06:24:06Z</dcterms:modified>
</cp:coreProperties>
</file>