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7" r:id="rId8"/>
    <p:sldId id="265" r:id="rId9"/>
    <p:sldId id="262" r:id="rId10"/>
    <p:sldId id="268" r:id="rId11"/>
    <p:sldId id="266" r:id="rId12"/>
  </p:sldIdLst>
  <p:sldSz cx="9144000" cy="6858000" type="screen4x3"/>
  <p:notesSz cx="6858000" cy="9144000"/>
  <p:defaultTextStyle>
    <a:defPPr lvl="0">
      <a:defRPr lang="zh-TW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70583-8E53-4225-8A62-93B8426A4ACB}" type="datetimeFigureOut">
              <a:rPr lang="zh-TW" altLang="en-US" smtClean="0"/>
              <a:t>2017/1/11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C31A-CA22-4F2E-B100-3C3A3E6A03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0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C31A-CA22-4F2E-B100-3C3A3E6A03A7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0D53BC-73D4-4C7E-8BA6-69BC3C900370}" type="datetimeFigureOut">
              <a:rPr lang="zh-TW" altLang="en-US" smtClean="0"/>
              <a:pPr/>
              <a:t>2017/1/11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1DFEF4A-53DB-48A3-A92D-2F0A43DA1E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物聯網實務與應用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聲音視覺化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75748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指導教授：吳佳駿教授</a:t>
            </a:r>
            <a:endParaRPr lang="en-US" altLang="zh-TW" dirty="0" smtClean="0"/>
          </a:p>
          <a:p>
            <a:r>
              <a:rPr lang="zh-TW" altLang="en-US" dirty="0" smtClean="0"/>
              <a:t>                    曹永忠</a:t>
            </a:r>
            <a:r>
              <a:rPr lang="zh-TW" altLang="en-US" dirty="0"/>
              <a:t>老師</a:t>
            </a:r>
            <a:endParaRPr lang="en-US" altLang="zh-TW" dirty="0" smtClean="0"/>
          </a:p>
          <a:p>
            <a:r>
              <a:rPr lang="en-US" altLang="zh-TW" dirty="0">
                <a:effectLst/>
                <a:latin typeface="+mj-ea"/>
                <a:ea typeface="+mj-ea"/>
              </a:rPr>
              <a:t>110214314 </a:t>
            </a:r>
            <a:r>
              <a:rPr lang="zh-TW" altLang="zh-TW" dirty="0" smtClean="0">
                <a:effectLst/>
                <a:latin typeface="+mj-ea"/>
                <a:ea typeface="+mj-ea"/>
              </a:rPr>
              <a:t>張</a:t>
            </a:r>
            <a:r>
              <a:rPr lang="zh-TW" altLang="zh-TW" dirty="0">
                <a:effectLst/>
                <a:latin typeface="+mj-ea"/>
                <a:ea typeface="+mj-ea"/>
              </a:rPr>
              <a:t>語真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110311503</a:t>
            </a:r>
            <a:r>
              <a:rPr lang="zh-TW" altLang="en-US" dirty="0" smtClean="0">
                <a:latin typeface="+mj-ea"/>
                <a:ea typeface="+mj-ea"/>
              </a:rPr>
              <a:t> 鍾翔傑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110311521</a:t>
            </a:r>
            <a:r>
              <a:rPr lang="zh-TW" altLang="en-US" dirty="0" smtClean="0">
                <a:latin typeface="+mj-ea"/>
                <a:ea typeface="+mj-ea"/>
              </a:rPr>
              <a:t> 鍾玉圓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110311540</a:t>
            </a:r>
            <a:r>
              <a:rPr lang="zh-TW" altLang="en-US" dirty="0" smtClean="0">
                <a:latin typeface="+mj-ea"/>
                <a:ea typeface="+mj-ea"/>
              </a:rPr>
              <a:t> 許心怡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110311541</a:t>
            </a:r>
            <a:r>
              <a:rPr lang="zh-TW" altLang="en-US" dirty="0" smtClean="0">
                <a:latin typeface="+mj-ea"/>
                <a:ea typeface="+mj-ea"/>
              </a:rPr>
              <a:t> 王鈞盛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626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網頁視覺化</a:t>
            </a:r>
            <a:r>
              <a:rPr lang="zh-TW" altLang="en-US" dirty="0" smtClean="0"/>
              <a:t>成果</a:t>
            </a:r>
            <a:endParaRPr lang="zh-TW" altLang="en-US" dirty="0"/>
          </a:p>
        </p:txBody>
      </p:sp>
      <p:pic>
        <p:nvPicPr>
          <p:cNvPr id="4" name="內容版面配置區 3" descr="https://scontent-tpe1-1.xx.fbcdn.net/v/t34.0-12/15970383_1426704650682595_562546426_n.png?oh=10652e763a309fefa5fc76743730966f&amp;oe=5877A9B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3441154" cy="3028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02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363704" y="3075057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6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謝謝</a:t>
            </a:r>
            <a:r>
              <a:rPr lang="zh-TW" altLang="en-US" sz="66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大家！</a:t>
            </a:r>
            <a:endParaRPr lang="zh-TW" altLang="en-US" sz="66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4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435552" y="2215481"/>
            <a:ext cx="4304800" cy="38778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300000"/>
              </a:lnSpc>
            </a:pPr>
            <a:r>
              <a:rPr lang="zh-TW" altLang="en-US" b="1" dirty="0" smtClean="0"/>
              <a:t>想法與動機</a:t>
            </a:r>
            <a:endParaRPr lang="en-US" altLang="zh-TW" b="1" dirty="0" smtClean="0"/>
          </a:p>
          <a:p>
            <a:pPr>
              <a:lnSpc>
                <a:spcPct val="300000"/>
              </a:lnSpc>
            </a:pPr>
            <a:r>
              <a:rPr lang="zh-TW" altLang="en-US" b="1" dirty="0"/>
              <a:t>使用</a:t>
            </a:r>
            <a:r>
              <a:rPr lang="zh-TW" altLang="en-US" b="1" dirty="0" smtClean="0"/>
              <a:t>材料</a:t>
            </a:r>
            <a:endParaRPr lang="en-US" altLang="zh-TW" b="1" dirty="0"/>
          </a:p>
          <a:p>
            <a:pPr>
              <a:lnSpc>
                <a:spcPct val="300000"/>
              </a:lnSpc>
            </a:pPr>
            <a:r>
              <a:rPr lang="zh-TW" altLang="en-US" b="1" dirty="0"/>
              <a:t>預期</a:t>
            </a:r>
            <a:r>
              <a:rPr lang="zh-TW" altLang="en-US" b="1" dirty="0" smtClean="0"/>
              <a:t>結果</a:t>
            </a:r>
            <a:endParaRPr lang="en-US" altLang="zh-TW" b="1" dirty="0" smtClean="0"/>
          </a:p>
          <a:p>
            <a:pPr>
              <a:lnSpc>
                <a:spcPct val="300000"/>
              </a:lnSpc>
            </a:pPr>
            <a:r>
              <a:rPr lang="zh-TW" altLang="en-US" b="1" dirty="0"/>
              <a:t>成果</a:t>
            </a:r>
            <a:r>
              <a:rPr lang="zh-TW" altLang="en-US" b="1" dirty="0" smtClean="0"/>
              <a:t>展示圖</a:t>
            </a:r>
            <a:endParaRPr lang="en-US" altLang="zh-TW" b="1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97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988839"/>
            <a:ext cx="7745505" cy="4104457"/>
          </a:xfrm>
        </p:spPr>
        <p:txBody>
          <a:bodyPr/>
          <a:lstStyle/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無論做任何事情都會發出聲音，雖然使用者本身可能不以為意，但是無形之中這股聲音可能就會影響到周遭的人導致形成噪音，而近來噪音問題日趨嚴重，人們也在思考這些噪音是否擁有最佳的解決方案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這個裝置可以應用在許多場所，能探測並且記錄所在位置的音量大小，當音量超過某一限制門檻時，便會發出警示，提醒使用者控制音量。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想法與動機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13176"/>
            <a:ext cx="432048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3461237" cy="1813998"/>
          </a:xfrm>
          <a:prstGeom prst="rect">
            <a:avLst/>
          </a:prstGeom>
          <a:ln w="88900" cap="sq" cmpd="thickThin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使用</a:t>
            </a:r>
            <a:r>
              <a:rPr lang="zh-TW" altLang="en-US" dirty="0" smtClean="0"/>
              <a:t>材料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81328"/>
            <a:ext cx="3827368" cy="1800000"/>
          </a:xfrm>
          <a:prstGeom prst="rect">
            <a:avLst/>
          </a:prstGeom>
          <a:ln w="88900" cap="sq" cmpd="thickThin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59608"/>
            <a:ext cx="3827368" cy="1832406"/>
          </a:xfrm>
          <a:prstGeom prst="rect">
            <a:avLst/>
          </a:prstGeom>
          <a:ln w="88900" cap="sq" cmpd="thickThin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80963"/>
            <a:ext cx="3461237" cy="1800000"/>
          </a:xfrm>
          <a:prstGeom prst="rect">
            <a:avLst/>
          </a:prstGeom>
          <a:ln w="88900" cap="sq" cmpd="thickThin">
            <a:solidFill>
              <a:schemeClr val="tx2">
                <a:lumMod val="90000"/>
                <a:lumOff val="1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文字方塊 7"/>
          <p:cNvSpPr txBox="1"/>
          <p:nvPr/>
        </p:nvSpPr>
        <p:spPr>
          <a:xfrm>
            <a:off x="1977404" y="410843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Ameba</a:t>
            </a:r>
            <a:r>
              <a:rPr lang="zh-TW" altLang="en-US" dirty="0" smtClean="0"/>
              <a:t>面板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065252" y="407619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聲音感測器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181469" y="6484694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LED</a:t>
            </a:r>
            <a:r>
              <a:rPr lang="zh-TW" altLang="en-US" dirty="0" smtClean="0"/>
              <a:t>燈泡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123728" y="6488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麵包板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8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377868" y="2247900"/>
          <a:ext cx="4388263" cy="3878264"/>
        </p:xfrm>
        <a:graphic>
          <a:graphicData uri="http://schemas.openxmlformats.org/drawingml/2006/table">
            <a:tbl>
              <a:tblPr firstRow="1" firstCol="1" bandRow="1"/>
              <a:tblGrid>
                <a:gridCol w="2139382"/>
                <a:gridCol w="561774"/>
                <a:gridCol w="759347"/>
                <a:gridCol w="927760"/>
              </a:tblGrid>
              <a:tr h="2791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音源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分貝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強度倍數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感覺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最微弱的聲音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聽覺起點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微風吹拂樹葉的沙沙聲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極為安靜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輕輕耳語聲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</a:rPr>
                        <a:t>20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 dirty="0">
                          <a:effectLst/>
                          <a:latin typeface="Times New Roman"/>
                          <a:ea typeface="標楷體"/>
                        </a:rPr>
                        <a:t>2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極為安靜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夜深人靜的鄉下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30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 dirty="0">
                          <a:effectLst/>
                          <a:latin typeface="Times New Roman"/>
                          <a:ea typeface="標楷體"/>
                        </a:rPr>
                        <a:t>3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極為安靜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醫院病房與圖書館的規定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40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4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安靜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起居室內之環境需求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50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5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尚稱安靜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一般交談聲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60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6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尚稱安靜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車輛來往頻繁的街道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70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7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尚稱安靜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大型交響樂之演奏聲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80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8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較吵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傳統菜市場之吵雜聲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90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9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很吵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織布機、鉚釘機的操作聲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很吵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電鋸的操作聲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110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11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很吵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賽車場上跑車起動的聲音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120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12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痛苦開始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</a:rPr>
                        <a:t>機場附近螺旋槳飛機起飛聲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130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en-US" sz="1100" kern="100" baseline="30000">
                          <a:effectLst/>
                          <a:latin typeface="Times New Roman"/>
                          <a:ea typeface="標楷體"/>
                        </a:rPr>
                        <a:t>13</a:t>
                      </a:r>
                      <a:endParaRPr lang="zh-TW" sz="11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</a:rPr>
                        <a:t>無法忍受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4271" marR="64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參考分貝圖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21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zh-TW" altLang="en-US" dirty="0" smtClean="0"/>
              <a:t>分貝</a:t>
            </a:r>
            <a:r>
              <a:rPr lang="en-US" altLang="zh-TW" dirty="0" smtClean="0"/>
              <a:t>&lt;40</a:t>
            </a:r>
            <a:r>
              <a:rPr lang="zh-TW" altLang="en-US" dirty="0" smtClean="0"/>
              <a:t>時，以</a:t>
            </a:r>
            <a:r>
              <a:rPr lang="zh-TW" altLang="en-US" dirty="0" smtClean="0">
                <a:solidFill>
                  <a:srgbClr val="00B050"/>
                </a:solidFill>
              </a:rPr>
              <a:t>綠燈</a:t>
            </a:r>
            <a:r>
              <a:rPr lang="zh-TW" altLang="en-US" dirty="0" smtClean="0"/>
              <a:t>表示</a:t>
            </a:r>
            <a:endParaRPr lang="en-US" altLang="zh-TW" dirty="0" smtClean="0"/>
          </a:p>
          <a:p>
            <a:pPr>
              <a:lnSpc>
                <a:spcPct val="300000"/>
              </a:lnSpc>
            </a:pPr>
            <a:r>
              <a:rPr lang="en-US" altLang="zh-TW" dirty="0" smtClean="0"/>
              <a:t>40&lt;</a:t>
            </a:r>
            <a:r>
              <a:rPr lang="zh-TW" altLang="en-US" dirty="0" smtClean="0"/>
              <a:t>分貝</a:t>
            </a:r>
            <a:r>
              <a:rPr lang="en-US" altLang="zh-TW" dirty="0" smtClean="0"/>
              <a:t>&lt;70</a:t>
            </a:r>
            <a:r>
              <a:rPr lang="zh-TW" altLang="en-US" dirty="0" smtClean="0"/>
              <a:t>時，以</a:t>
            </a:r>
            <a:r>
              <a:rPr lang="zh-TW" altLang="en-US" dirty="0" smtClean="0">
                <a:solidFill>
                  <a:srgbClr val="00B0F0"/>
                </a:solidFill>
              </a:rPr>
              <a:t>藍燈</a:t>
            </a:r>
            <a:r>
              <a:rPr lang="zh-TW" altLang="en-US" dirty="0" smtClean="0"/>
              <a:t>表示</a:t>
            </a:r>
            <a:endParaRPr lang="en-US" altLang="zh-TW" dirty="0" smtClean="0"/>
          </a:p>
          <a:p>
            <a:pPr>
              <a:lnSpc>
                <a:spcPct val="300000"/>
              </a:lnSpc>
            </a:pPr>
            <a:r>
              <a:rPr lang="zh-TW" altLang="en-US" dirty="0"/>
              <a:t>分貝</a:t>
            </a:r>
            <a:r>
              <a:rPr lang="en-US" altLang="zh-TW" dirty="0"/>
              <a:t>&gt;70</a:t>
            </a:r>
            <a:r>
              <a:rPr lang="zh-TW" altLang="en-US" dirty="0"/>
              <a:t>時，以</a:t>
            </a:r>
            <a:r>
              <a:rPr lang="zh-TW" altLang="en-US" dirty="0">
                <a:solidFill>
                  <a:srgbClr val="FF0000"/>
                </a:solidFill>
              </a:rPr>
              <a:t>紅燈</a:t>
            </a:r>
            <a:r>
              <a:rPr lang="zh-TW" altLang="en-US" dirty="0"/>
              <a:t>表示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預期結果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2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1" b="11425"/>
          <a:stretch/>
        </p:blipFill>
        <p:spPr>
          <a:xfrm>
            <a:off x="2987824" y="2204864"/>
            <a:ext cx="3312368" cy="4264184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成果展示圖</a:t>
            </a:r>
          </a:p>
        </p:txBody>
      </p:sp>
    </p:spTree>
    <p:extLst>
      <p:ext uri="{BB962C8B-B14F-4D97-AF65-F5344CB8AC3E}">
        <p14:creationId xmlns:p14="http://schemas.microsoft.com/office/powerpoint/2010/main" val="25039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408198"/>
            <a:ext cx="7747000" cy="3557666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成果展示圖</a:t>
            </a:r>
          </a:p>
        </p:txBody>
      </p:sp>
    </p:spTree>
    <p:extLst>
      <p:ext uri="{BB962C8B-B14F-4D97-AF65-F5344CB8AC3E}">
        <p14:creationId xmlns:p14="http://schemas.microsoft.com/office/powerpoint/2010/main" val="16426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成果展示圖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348880"/>
            <a:ext cx="4876800" cy="3657600"/>
          </a:xfrm>
          <a:prstGeom prst="rect">
            <a:avLst/>
          </a:prstGeom>
        </p:spPr>
      </p:pic>
      <p:sp>
        <p:nvSpPr>
          <p:cNvPr id="4" name="甜甜圈 3"/>
          <p:cNvSpPr/>
          <p:nvPr/>
        </p:nvSpPr>
        <p:spPr>
          <a:xfrm>
            <a:off x="4788024" y="2204864"/>
            <a:ext cx="1105272" cy="1130424"/>
          </a:xfrm>
          <a:prstGeom prst="donut">
            <a:avLst>
              <a:gd name="adj" fmla="val 1123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324</Words>
  <Application>Microsoft Office PowerPoint</Application>
  <PresentationFormat>如螢幕大小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精裝版</vt:lpstr>
      <vt:lpstr>物聯網實務與應用 聲音視覺化</vt:lpstr>
      <vt:lpstr>目錄</vt:lpstr>
      <vt:lpstr>想法與動機</vt:lpstr>
      <vt:lpstr>使用材料</vt:lpstr>
      <vt:lpstr>參考分貝圖</vt:lpstr>
      <vt:lpstr>預期結果</vt:lpstr>
      <vt:lpstr>成果展示圖</vt:lpstr>
      <vt:lpstr>成果展示圖</vt:lpstr>
      <vt:lpstr>成果展示圖</vt:lpstr>
      <vt:lpstr>網頁視覺化成果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物聯網實務與應用 聲音視覺化</dc:title>
  <cp:lastModifiedBy>Ting</cp:lastModifiedBy>
  <cp:revision>10</cp:revision>
  <dcterms:modified xsi:type="dcterms:W3CDTF">2017-01-11T07:14:47Z</dcterms:modified>
</cp:coreProperties>
</file>