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74" r:id="rId14"/>
    <p:sldId id="267" r:id="rId15"/>
    <p:sldId id="268" r:id="rId16"/>
    <p:sldId id="271" r:id="rId17"/>
    <p:sldId id="275" r:id="rId18"/>
    <p:sldId id="269" r:id="rId19"/>
    <p:sldId id="270" r:id="rId20"/>
    <p:sldId id="272"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1277"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9A77F8-5005-4933-BFD6-F3AF87029DBF}" type="slidenum">
              <a:rPr lang="zh-TW" altLang="en-US" smtClean="0"/>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49A77F8-5005-4933-BFD6-F3AF87029DBF}"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B49A77F8-5005-4933-BFD6-F3AF87029DBF}" type="slidenum">
              <a:rPr lang="zh-TW" altLang="en-US" smtClean="0"/>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B49A77F8-5005-4933-BFD6-F3AF87029DBF}" type="slidenum">
              <a:rPr lang="zh-TW" altLang="en-US" smtClean="0"/>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9A77F8-5005-4933-BFD6-F3AF87029DBF}" type="slidenum">
              <a:rPr lang="zh-TW" altLang="en-US" smtClean="0"/>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60C0B90E-7CC1-4D18-ABD0-8407312DCD86}" type="datetimeFigureOut">
              <a:rPr lang="zh-TW" altLang="en-US" smtClean="0"/>
              <a:t>2017/1/10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49A77F8-5005-4933-BFD6-F3AF87029DBF}" type="slidenum">
              <a:rPr lang="zh-TW" altLang="en-US" smtClean="0"/>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B49A77F8-5005-4933-BFD6-F3AF87029DBF}" type="slidenum">
              <a:rPr lang="zh-TW" altLang="en-US" smtClean="0"/>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B49A77F8-5005-4933-BFD6-F3AF87029DB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49A77F8-5005-4933-BFD6-F3AF87029DBF}"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49A77F8-5005-4933-BFD6-F3AF87029DBF}" type="slidenum">
              <a:rPr lang="zh-TW" altLang="en-US" smtClean="0"/>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60C0B90E-7CC1-4D18-ABD0-8407312DCD86}" type="datetimeFigureOut">
              <a:rPr lang="zh-TW" altLang="en-US" smtClean="0"/>
              <a:t>2017/1/10</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B49A77F8-5005-4933-BFD6-F3AF87029DBF}" type="slidenum">
              <a:rPr lang="zh-TW" altLang="en-US" smtClean="0"/>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60C0B90E-7CC1-4D18-ABD0-8407312DCD86}" type="datetimeFigureOut">
              <a:rPr lang="zh-TW" altLang="en-US" smtClean="0"/>
              <a:t>2017/1/10</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0C0B90E-7CC1-4D18-ABD0-8407312DCD86}" type="datetimeFigureOut">
              <a:rPr lang="zh-TW" altLang="en-US" smtClean="0"/>
              <a:t>2017/1/10</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49A77F8-5005-4933-BFD6-F3AF87029DBF}" type="slidenum">
              <a:rPr lang="zh-TW" altLang="en-US" smtClean="0"/>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600" y="2819400"/>
            <a:ext cx="6400800" cy="3057872"/>
          </a:xfrm>
        </p:spPr>
        <p:txBody>
          <a:bodyPr>
            <a:normAutofit/>
          </a:bodyPr>
          <a:lstStyle/>
          <a:p>
            <a:r>
              <a:rPr lang="zh-TW" altLang="en-US" sz="3200" dirty="0" smtClean="0">
                <a:solidFill>
                  <a:schemeClr val="tx1"/>
                </a:solidFill>
              </a:rPr>
              <a:t>指導教授</a:t>
            </a:r>
            <a:r>
              <a:rPr lang="en-US" altLang="zh-TW" sz="3200" dirty="0" smtClean="0">
                <a:solidFill>
                  <a:schemeClr val="tx1"/>
                </a:solidFill>
              </a:rPr>
              <a:t>:</a:t>
            </a:r>
            <a:r>
              <a:rPr lang="zh-TW" altLang="en-US" sz="3200" dirty="0" smtClean="0">
                <a:solidFill>
                  <a:schemeClr val="tx1"/>
                </a:solidFill>
              </a:rPr>
              <a:t> 曹永忠 吳佳駿 老師</a:t>
            </a:r>
            <a:endParaRPr lang="en-US" altLang="zh-TW" sz="3200" dirty="0" smtClean="0">
              <a:solidFill>
                <a:schemeClr val="tx1"/>
              </a:solidFill>
            </a:endParaRPr>
          </a:p>
          <a:p>
            <a:r>
              <a:rPr lang="zh-TW" altLang="en-US" sz="3200" dirty="0" smtClean="0">
                <a:solidFill>
                  <a:schemeClr val="tx1"/>
                </a:solidFill>
              </a:rPr>
              <a:t>學生</a:t>
            </a:r>
            <a:r>
              <a:rPr lang="en-US" altLang="zh-TW" sz="3200" dirty="0" smtClean="0">
                <a:solidFill>
                  <a:schemeClr val="tx1"/>
                </a:solidFill>
              </a:rPr>
              <a:t>:</a:t>
            </a:r>
            <a:r>
              <a:rPr lang="zh-TW" altLang="en-US" sz="3200" dirty="0" smtClean="0">
                <a:solidFill>
                  <a:schemeClr val="tx1"/>
                </a:solidFill>
              </a:rPr>
              <a:t> </a:t>
            </a:r>
            <a:r>
              <a:rPr lang="en-US" altLang="zh-TW" sz="3200" dirty="0" smtClean="0">
                <a:solidFill>
                  <a:schemeClr val="tx1"/>
                </a:solidFill>
              </a:rPr>
              <a:t>110211518</a:t>
            </a:r>
            <a:r>
              <a:rPr lang="zh-TW" altLang="en-US" sz="3200" dirty="0" smtClean="0">
                <a:solidFill>
                  <a:schemeClr val="tx1"/>
                </a:solidFill>
              </a:rPr>
              <a:t>蘇逸桐</a:t>
            </a:r>
            <a:endParaRPr lang="en-US" altLang="zh-TW" sz="3200" dirty="0" smtClean="0">
              <a:solidFill>
                <a:schemeClr val="tx1"/>
              </a:solidFill>
            </a:endParaRPr>
          </a:p>
          <a:p>
            <a:r>
              <a:rPr lang="en-US" altLang="zh-TW" sz="3200" dirty="0">
                <a:solidFill>
                  <a:schemeClr val="tx1"/>
                </a:solidFill>
              </a:rPr>
              <a:t> </a:t>
            </a:r>
            <a:r>
              <a:rPr lang="en-US" altLang="zh-TW" sz="3200" dirty="0" smtClean="0">
                <a:solidFill>
                  <a:schemeClr val="tx1"/>
                </a:solidFill>
              </a:rPr>
              <a:t>        110211531</a:t>
            </a:r>
            <a:r>
              <a:rPr lang="zh-TW" altLang="en-US" sz="3200" dirty="0" smtClean="0">
                <a:solidFill>
                  <a:schemeClr val="tx1"/>
                </a:solidFill>
              </a:rPr>
              <a:t>吳昇峰</a:t>
            </a:r>
            <a:endParaRPr lang="zh-TW" altLang="en-US" sz="3200" dirty="0">
              <a:solidFill>
                <a:schemeClr val="tx1"/>
              </a:solidFill>
            </a:endParaRPr>
          </a:p>
        </p:txBody>
      </p:sp>
      <p:sp>
        <p:nvSpPr>
          <p:cNvPr id="2" name="標題 1"/>
          <p:cNvSpPr>
            <a:spLocks noGrp="1"/>
          </p:cNvSpPr>
          <p:nvPr>
            <p:ph type="ctrTitle"/>
          </p:nvPr>
        </p:nvSpPr>
        <p:spPr>
          <a:xfrm>
            <a:off x="685800" y="381000"/>
            <a:ext cx="7772400" cy="1895872"/>
          </a:xfrm>
        </p:spPr>
        <p:txBody>
          <a:bodyPr/>
          <a:lstStyle/>
          <a:p>
            <a:r>
              <a:rPr lang="zh-TW" altLang="en-US" dirty="0" smtClean="0"/>
              <a:t>空氣</a:t>
            </a:r>
            <a:r>
              <a:rPr lang="en-US" altLang="zh-TW" dirty="0"/>
              <a:t>pm2.5</a:t>
            </a:r>
            <a:r>
              <a:rPr lang="zh-TW" altLang="en-US" dirty="0" smtClean="0"/>
              <a:t>偵測</a:t>
            </a:r>
            <a:endParaRPr lang="zh-TW" altLang="en-US" dirty="0"/>
          </a:p>
        </p:txBody>
      </p:sp>
    </p:spTree>
    <p:extLst>
      <p:ext uri="{BB962C8B-B14F-4D97-AF65-F5344CB8AC3E}">
        <p14:creationId xmlns:p14="http://schemas.microsoft.com/office/powerpoint/2010/main" val="3650805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DS1307/DS3231 RTC</a:t>
            </a:r>
            <a:endParaRPr lang="zh-TW" altLang="en-US" sz="4000" dirty="0"/>
          </a:p>
        </p:txBody>
      </p:sp>
      <p:sp>
        <p:nvSpPr>
          <p:cNvPr id="3" name="內容版面配置區 2"/>
          <p:cNvSpPr>
            <a:spLocks noGrp="1"/>
          </p:cNvSpPr>
          <p:nvPr>
            <p:ph sz="quarter" idx="1"/>
          </p:nvPr>
        </p:nvSpPr>
        <p:spPr/>
        <p:txBody>
          <a:bodyPr/>
          <a:lstStyle/>
          <a:p>
            <a:r>
              <a:rPr lang="en-US" altLang="zh-TW" dirty="0"/>
              <a:t>DS1307 I2C </a:t>
            </a:r>
            <a:r>
              <a:rPr lang="zh-TW" altLang="en-US" dirty="0"/>
              <a:t>實時時鐘芯片</a:t>
            </a:r>
            <a:r>
              <a:rPr lang="en-US" altLang="zh-TW" dirty="0"/>
              <a:t>(RTC) ,  24C32 32K I2C EEPROM</a:t>
            </a:r>
            <a:r>
              <a:rPr lang="zh-TW" altLang="en-US" dirty="0"/>
              <a:t>存儲器</a:t>
            </a:r>
            <a:r>
              <a:rPr lang="en-US" altLang="zh-TW" dirty="0"/>
              <a:t>, </a:t>
            </a:r>
            <a:r>
              <a:rPr lang="zh-TW" altLang="en-US" dirty="0"/>
              <a:t>可換用 </a:t>
            </a:r>
            <a:r>
              <a:rPr lang="en-US" altLang="zh-TW" dirty="0"/>
              <a:t>LIR2032 </a:t>
            </a:r>
            <a:r>
              <a:rPr lang="zh-TW" altLang="en-US" dirty="0"/>
              <a:t>可充電鋰電池，並帶充電電路。解決</a:t>
            </a:r>
            <a:r>
              <a:rPr lang="en-US" altLang="zh-TW" dirty="0"/>
              <a:t>DS1307</a:t>
            </a:r>
            <a:r>
              <a:rPr lang="zh-TW" altLang="en-US" dirty="0"/>
              <a:t>帶備用電池不能讀寫的問題</a:t>
            </a:r>
            <a:r>
              <a:rPr lang="zh-TW" altLang="en-US" dirty="0" smtClean="0"/>
              <a:t>。</a:t>
            </a:r>
            <a:endParaRPr lang="en-US" altLang="zh-TW" dirty="0" smtClean="0"/>
          </a:p>
          <a:p>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140968"/>
            <a:ext cx="2592288" cy="251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306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PMS3003 </a:t>
            </a:r>
            <a:r>
              <a:rPr lang="zh-TW" altLang="en-US" sz="4000" dirty="0" smtClean="0"/>
              <a:t>空氣懸浮粒子感</a:t>
            </a:r>
            <a:r>
              <a:rPr lang="zh-TW" altLang="en-US" sz="4000" dirty="0"/>
              <a:t>測器</a:t>
            </a:r>
          </a:p>
        </p:txBody>
      </p:sp>
      <p:sp>
        <p:nvSpPr>
          <p:cNvPr id="3" name="內容版面配置區 2"/>
          <p:cNvSpPr>
            <a:spLocks noGrp="1"/>
          </p:cNvSpPr>
          <p:nvPr>
            <p:ph sz="quarter" idx="1"/>
          </p:nvPr>
        </p:nvSpPr>
        <p:spPr/>
        <p:txBody>
          <a:bodyPr/>
          <a:lstStyle/>
          <a:p>
            <a:r>
              <a:rPr lang="zh-TW" altLang="en-US" dirty="0"/>
              <a:t> </a:t>
            </a:r>
            <a:r>
              <a:rPr lang="en-US" altLang="zh-TW" dirty="0"/>
              <a:t>PMS3003(G3)</a:t>
            </a:r>
            <a:r>
              <a:rPr lang="zh-TW" altLang="en-US" dirty="0"/>
              <a:t>是一款數字式通用顆粒物濃度傳感器，可以用於獲得單 位體積內空氣中懸浮顆粒物的質量，即顆粒物濃度</a:t>
            </a:r>
            <a:r>
              <a:rPr lang="zh-TW" altLang="en-US" dirty="0" smtClean="0"/>
              <a:t>，傳感器</a:t>
            </a:r>
            <a:r>
              <a:rPr lang="zh-TW" altLang="en-US" dirty="0"/>
              <a:t>可嵌入各種與空氣中懸浮顆粒物濃度相關的儀 器儀表或環境改善設備，為其提供及時準確的濃度數據。</a:t>
            </a:r>
          </a:p>
        </p:txBody>
      </p:sp>
    </p:spTree>
    <p:extLst>
      <p:ext uri="{BB962C8B-B14F-4D97-AF65-F5344CB8AC3E}">
        <p14:creationId xmlns:p14="http://schemas.microsoft.com/office/powerpoint/2010/main" val="330054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33657"/>
            <a:ext cx="8534400" cy="758952"/>
          </a:xfrm>
        </p:spPr>
        <p:txBody>
          <a:bodyPr/>
          <a:lstStyle/>
          <a:p>
            <a:r>
              <a:rPr lang="zh-TW" altLang="en-US" dirty="0" smtClean="0"/>
              <a:t>腳位圖</a:t>
            </a:r>
            <a:endParaRPr lang="zh-TW" altLang="en-US" dirty="0"/>
          </a:p>
        </p:txBody>
      </p:sp>
      <p:pic>
        <p:nvPicPr>
          <p:cNvPr id="921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3"/>
            <a:ext cx="8712967" cy="554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150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實際組裝後畫面</a:t>
            </a:r>
            <a:endParaRPr lang="zh-TW" altLang="en-US" dirty="0"/>
          </a:p>
        </p:txBody>
      </p:sp>
      <p:sp>
        <p:nvSpPr>
          <p:cNvPr id="3" name="內容版面配置區 2"/>
          <p:cNvSpPr>
            <a:spLocks noGrp="1"/>
          </p:cNvSpPr>
          <p:nvPr>
            <p:ph sz="quarter" idx="1"/>
          </p:nvPr>
        </p:nvSpPr>
        <p:spPr/>
        <p:txBody>
          <a:bodyPr/>
          <a:lstStyle/>
          <a:p>
            <a:endParaRPr lang="zh-TW"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484784"/>
            <a:ext cx="9038682" cy="5084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47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開發</a:t>
            </a:r>
            <a:r>
              <a:rPr lang="zh-TW" altLang="en-US" sz="4000" dirty="0" smtClean="0"/>
              <a:t>程式碼</a:t>
            </a:r>
            <a:endParaRPr lang="zh-TW" altLang="en-US" sz="4000"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9552" y="1527174"/>
            <a:ext cx="7848872" cy="479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25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83568" y="1527174"/>
            <a:ext cx="7920880" cy="485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68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顯示成果</a:t>
            </a:r>
            <a:endParaRPr lang="zh-TW" altLang="en-US" sz="4000" dirty="0"/>
          </a:p>
        </p:txBody>
      </p:sp>
      <p:sp>
        <p:nvSpPr>
          <p:cNvPr id="3" name="內容版面配置區 2"/>
          <p:cNvSpPr>
            <a:spLocks noGrp="1"/>
          </p:cNvSpPr>
          <p:nvPr>
            <p:ph sz="quarter" idx="1"/>
          </p:nvPr>
        </p:nvSpPr>
        <p:spPr/>
        <p:txBody>
          <a:bodyPr/>
          <a:lstStyle/>
          <a:p>
            <a:endParaRPr lang="zh-TW" alt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412776"/>
            <a:ext cx="81280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4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監控畫面</a:t>
            </a:r>
            <a:endParaRPr lang="zh-TW" altLang="en-US" dirty="0"/>
          </a:p>
        </p:txBody>
      </p:sp>
      <p:sp>
        <p:nvSpPr>
          <p:cNvPr id="3" name="內容版面配置區 2"/>
          <p:cNvSpPr>
            <a:spLocks noGrp="1"/>
          </p:cNvSpPr>
          <p:nvPr>
            <p:ph sz="quarter" idx="1"/>
          </p:nvPr>
        </p:nvSpPr>
        <p:spPr/>
        <p:txBody>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550030" cy="474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436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公開平台</a:t>
            </a:r>
            <a:r>
              <a:rPr lang="en-US" altLang="zh-TW" dirty="0" err="1" smtClean="0"/>
              <a:t>ThingSpeak</a:t>
            </a:r>
            <a:endParaRPr lang="zh-TW" altLang="en-US" dirty="0"/>
          </a:p>
        </p:txBody>
      </p:sp>
      <p:sp>
        <p:nvSpPr>
          <p:cNvPr id="3" name="內容版面配置區 2"/>
          <p:cNvSpPr>
            <a:spLocks noGrp="1"/>
          </p:cNvSpPr>
          <p:nvPr>
            <p:ph sz="quarter" idx="1"/>
          </p:nvPr>
        </p:nvSpPr>
        <p:spPr/>
        <p:txBody>
          <a:bodyPr/>
          <a:lstStyle/>
          <a:p>
            <a:r>
              <a:rPr lang="en-US" altLang="zh-TW" dirty="0" err="1"/>
              <a:t>ThingSpeak</a:t>
            </a:r>
            <a:r>
              <a:rPr lang="en-US" altLang="zh-TW" dirty="0"/>
              <a:t> </a:t>
            </a:r>
            <a:r>
              <a:rPr lang="zh-TW" altLang="en-US" dirty="0"/>
              <a:t>是一個專為物聯網而產生的應用程式平台，它允許你使用網路設備即時地將數據上傳到雲端使之聚集在一起</a:t>
            </a:r>
            <a:r>
              <a:rPr lang="en-US" altLang="zh-TW" dirty="0"/>
              <a:t>(</a:t>
            </a:r>
            <a:r>
              <a:rPr lang="zh-TW" altLang="en-US" dirty="0"/>
              <a:t>成為資料</a:t>
            </a:r>
            <a:r>
              <a:rPr lang="en-US" altLang="zh-TW" dirty="0"/>
              <a:t>)</a:t>
            </a:r>
            <a:r>
              <a:rPr lang="zh-TW" altLang="en-US" dirty="0"/>
              <a:t>。</a:t>
            </a:r>
          </a:p>
          <a:p>
            <a:r>
              <a:rPr lang="zh-TW" altLang="en-US" dirty="0"/>
              <a:t>而頻道</a:t>
            </a:r>
            <a:r>
              <a:rPr lang="en-US" altLang="zh-TW" dirty="0"/>
              <a:t>(Channel)</a:t>
            </a:r>
            <a:r>
              <a:rPr lang="zh-TW" altLang="en-US" dirty="0"/>
              <a:t>是 </a:t>
            </a:r>
            <a:r>
              <a:rPr lang="en-US" altLang="zh-TW" dirty="0" err="1"/>
              <a:t>ThingSpeak</a:t>
            </a:r>
            <a:r>
              <a:rPr lang="en-US" altLang="zh-TW" dirty="0"/>
              <a:t> </a:t>
            </a:r>
            <a:r>
              <a:rPr lang="zh-TW" altLang="en-US" dirty="0"/>
              <a:t>心臟之所在，您可以切換不同的頻道以存取不同的資料。</a:t>
            </a:r>
          </a:p>
        </p:txBody>
      </p:sp>
    </p:spTree>
    <p:extLst>
      <p:ext uri="{BB962C8B-B14F-4D97-AF65-F5344CB8AC3E}">
        <p14:creationId xmlns:p14="http://schemas.microsoft.com/office/powerpoint/2010/main" val="3018445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ThingSpeak</a:t>
            </a:r>
            <a:r>
              <a:rPr lang="zh-TW" altLang="en-US" dirty="0"/>
              <a:t>畫面</a:t>
            </a:r>
          </a:p>
        </p:txBody>
      </p:sp>
      <p:sp>
        <p:nvSpPr>
          <p:cNvPr id="3" name="內容版面配置區 2"/>
          <p:cNvSpPr>
            <a:spLocks noGrp="1"/>
          </p:cNvSpPr>
          <p:nvPr>
            <p:ph sz="quarter" idx="1"/>
          </p:nvPr>
        </p:nvSpPr>
        <p:spPr/>
        <p:txBody>
          <a:bodyPr/>
          <a:lstStyle/>
          <a:p>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855194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421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dirty="0" smtClean="0"/>
              <a:t>目錄</a:t>
            </a:r>
            <a:endParaRPr lang="zh-TW" altLang="en-US" sz="4000" dirty="0"/>
          </a:p>
        </p:txBody>
      </p:sp>
      <p:sp>
        <p:nvSpPr>
          <p:cNvPr id="3" name="內容版面配置區 2"/>
          <p:cNvSpPr>
            <a:spLocks noGrp="1"/>
          </p:cNvSpPr>
          <p:nvPr>
            <p:ph sz="quarter" idx="1"/>
          </p:nvPr>
        </p:nvSpPr>
        <p:spPr/>
        <p:txBody>
          <a:bodyPr/>
          <a:lstStyle/>
          <a:p>
            <a:r>
              <a:rPr lang="zh-TW" altLang="en-US" dirty="0" smtClean="0"/>
              <a:t>摘要</a:t>
            </a:r>
            <a:endParaRPr lang="en-US" altLang="zh-TW" dirty="0" smtClean="0"/>
          </a:p>
          <a:p>
            <a:r>
              <a:rPr lang="en-US" altLang="zh-TW" dirty="0" smtClean="0"/>
              <a:t>PM2.5</a:t>
            </a:r>
            <a:r>
              <a:rPr lang="zh-TW" altLang="en-US" dirty="0" smtClean="0"/>
              <a:t>介紹與危害</a:t>
            </a:r>
            <a:endParaRPr lang="en-US" altLang="zh-TW" dirty="0" smtClean="0"/>
          </a:p>
          <a:p>
            <a:r>
              <a:rPr lang="zh-TW" altLang="en-US" dirty="0"/>
              <a:t>實</a:t>
            </a:r>
            <a:r>
              <a:rPr lang="zh-TW" altLang="en-US" dirty="0" smtClean="0"/>
              <a:t>作</a:t>
            </a:r>
            <a:endParaRPr lang="en-US" altLang="zh-TW" dirty="0" smtClean="0"/>
          </a:p>
          <a:p>
            <a:r>
              <a:rPr lang="zh-TW" altLang="en-US" dirty="0" smtClean="0"/>
              <a:t>開發程式碼</a:t>
            </a:r>
            <a:endParaRPr lang="en-US" altLang="zh-TW" dirty="0" smtClean="0"/>
          </a:p>
          <a:p>
            <a:r>
              <a:rPr lang="zh-TW" altLang="en-US" dirty="0" smtClean="0"/>
              <a:t>公開平台</a:t>
            </a:r>
            <a:r>
              <a:rPr lang="en-US" altLang="zh-TW" dirty="0" err="1" smtClean="0"/>
              <a:t>ThingSpeak</a:t>
            </a:r>
            <a:endParaRPr lang="en-US" altLang="zh-TW" dirty="0" smtClean="0"/>
          </a:p>
          <a:p>
            <a:r>
              <a:rPr lang="zh-TW" altLang="en-US" dirty="0"/>
              <a:t>結論</a:t>
            </a:r>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1532828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結論</a:t>
            </a:r>
            <a:endParaRPr lang="zh-TW" altLang="en-US" sz="4000" dirty="0"/>
          </a:p>
        </p:txBody>
      </p:sp>
      <p:sp>
        <p:nvSpPr>
          <p:cNvPr id="3" name="內容版面配置區 2"/>
          <p:cNvSpPr>
            <a:spLocks noGrp="1"/>
          </p:cNvSpPr>
          <p:nvPr>
            <p:ph sz="quarter" idx="1"/>
          </p:nvPr>
        </p:nvSpPr>
        <p:spPr/>
        <p:txBody>
          <a:bodyPr/>
          <a:lstStyle/>
          <a:p>
            <a:r>
              <a:rPr lang="zh-TW" altLang="en-US" dirty="0"/>
              <a:t>希望這次的專題可以從</a:t>
            </a:r>
            <a:r>
              <a:rPr lang="en-US" altLang="zh-TW" dirty="0"/>
              <a:t>PM2.5</a:t>
            </a:r>
            <a:r>
              <a:rPr lang="zh-TW" altLang="en-US" dirty="0"/>
              <a:t>偵測去讓人們知道</a:t>
            </a:r>
            <a:r>
              <a:rPr lang="en-US" altLang="zh-TW" dirty="0"/>
              <a:t>PM2.5</a:t>
            </a:r>
            <a:r>
              <a:rPr lang="zh-TW" altLang="en-US" dirty="0"/>
              <a:t>在自身室內居家空間是多少，依據數據回報來做因應的動作，也能去利用在工廠上，去偵測出空氣中</a:t>
            </a:r>
            <a:r>
              <a:rPr lang="en-US" altLang="zh-TW" dirty="0"/>
              <a:t>PM2.5</a:t>
            </a:r>
            <a:r>
              <a:rPr lang="zh-TW" altLang="en-US" dirty="0"/>
              <a:t>的數據，也希望人們能重視</a:t>
            </a:r>
            <a:r>
              <a:rPr lang="en-US" altLang="zh-TW" dirty="0"/>
              <a:t>PM2.5</a:t>
            </a:r>
            <a:r>
              <a:rPr lang="zh-TW" altLang="en-US" dirty="0"/>
              <a:t>的議題，</a:t>
            </a:r>
            <a:r>
              <a:rPr lang="en-US" altLang="zh-TW" dirty="0"/>
              <a:t>PM2.5</a:t>
            </a:r>
            <a:r>
              <a:rPr lang="zh-TW" altLang="en-US" dirty="0"/>
              <a:t>會危害人體的健康，是我們必須去注意和預防的</a:t>
            </a:r>
            <a:r>
              <a:rPr lang="zh-TW" altLang="en-US" dirty="0" smtClean="0"/>
              <a:t>。</a:t>
            </a:r>
            <a:endParaRPr lang="zh-TW" altLang="en-US" dirty="0"/>
          </a:p>
        </p:txBody>
      </p:sp>
    </p:spTree>
    <p:extLst>
      <p:ext uri="{BB962C8B-B14F-4D97-AF65-F5344CB8AC3E}">
        <p14:creationId xmlns:p14="http://schemas.microsoft.com/office/powerpoint/2010/main" val="122127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摘要</a:t>
            </a:r>
            <a:endParaRPr lang="zh-TW" altLang="en-US" sz="4000" dirty="0"/>
          </a:p>
        </p:txBody>
      </p:sp>
      <p:sp>
        <p:nvSpPr>
          <p:cNvPr id="3" name="內容版面配置區 2"/>
          <p:cNvSpPr>
            <a:spLocks noGrp="1"/>
          </p:cNvSpPr>
          <p:nvPr>
            <p:ph sz="quarter" idx="1"/>
          </p:nvPr>
        </p:nvSpPr>
        <p:spPr/>
        <p:txBody>
          <a:bodyPr/>
          <a:lstStyle/>
          <a:p>
            <a:r>
              <a:rPr lang="zh-TW" altLang="en-US" dirty="0"/>
              <a:t>此次專案是為了讓空氣中的汙染源能夠做有效的偵測出來，並且讓自己能夠瞭解到我們的目前的空氣品質好壞</a:t>
            </a:r>
            <a:r>
              <a:rPr lang="zh-TW" altLang="en-US" dirty="0" smtClean="0"/>
              <a:t>，再去作因應的方法。</a:t>
            </a:r>
            <a:endParaRPr lang="zh-TW" altLang="en-US" dirty="0"/>
          </a:p>
        </p:txBody>
      </p:sp>
    </p:spTree>
    <p:extLst>
      <p:ext uri="{BB962C8B-B14F-4D97-AF65-F5344CB8AC3E}">
        <p14:creationId xmlns:p14="http://schemas.microsoft.com/office/powerpoint/2010/main" val="330026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PM2.5</a:t>
            </a:r>
            <a:r>
              <a:rPr lang="zh-TW" altLang="en-US" sz="4000" dirty="0" smtClean="0"/>
              <a:t>介紹</a:t>
            </a:r>
            <a:endParaRPr lang="zh-TW" altLang="en-US" sz="4000" dirty="0"/>
          </a:p>
        </p:txBody>
      </p:sp>
      <p:sp>
        <p:nvSpPr>
          <p:cNvPr id="3" name="內容版面配置區 2"/>
          <p:cNvSpPr>
            <a:spLocks noGrp="1"/>
          </p:cNvSpPr>
          <p:nvPr>
            <p:ph sz="quarter" idx="1"/>
          </p:nvPr>
        </p:nvSpPr>
        <p:spPr/>
        <p:txBody>
          <a:bodyPr/>
          <a:lstStyle/>
          <a:p>
            <a:r>
              <a:rPr lang="en-US" altLang="zh-TW" dirty="0"/>
              <a:t>M2.5</a:t>
            </a:r>
            <a:r>
              <a:rPr lang="zh-TW" altLang="en-US" dirty="0"/>
              <a:t>指的是大氣中的超細懸浮顆粒物（直徑</a:t>
            </a:r>
            <a:r>
              <a:rPr lang="en-US" altLang="zh-TW" dirty="0"/>
              <a:t>?2.5</a:t>
            </a:r>
            <a:r>
              <a:rPr lang="zh-TW" altLang="en-US" dirty="0"/>
              <a:t>微米的顆粒物），也稱為可入肺顆粒物，它的直徑還不到人的頭髮絲粗細的</a:t>
            </a:r>
            <a:r>
              <a:rPr lang="en-US" altLang="zh-TW" dirty="0"/>
              <a:t>1/28</a:t>
            </a:r>
            <a:r>
              <a:rPr lang="zh-TW" altLang="en-US" dirty="0"/>
              <a:t>。事實上，我們平常呼吸的空氣中充斥著</a:t>
            </a:r>
            <a:r>
              <a:rPr lang="en-US" altLang="zh-TW" dirty="0"/>
              <a:t>PM2.5</a:t>
            </a:r>
            <a:r>
              <a:rPr lang="zh-TW" altLang="en-US" dirty="0"/>
              <a:t>，因為它們可以在空氣中懸浮或隨著氣流四處漂浮，也易吸附著有毒物質如二氧化硫。一般</a:t>
            </a:r>
            <a:r>
              <a:rPr lang="en-US" altLang="zh-TW" dirty="0"/>
              <a:t>PM10</a:t>
            </a:r>
            <a:r>
              <a:rPr lang="zh-TW" altLang="en-US" dirty="0"/>
              <a:t>（懸浮微粒）在幾個小時之內，多會因地心引力而落地，但</a:t>
            </a:r>
            <a:r>
              <a:rPr lang="en-US" altLang="zh-TW" dirty="0"/>
              <a:t>PM2.5</a:t>
            </a:r>
            <a:r>
              <a:rPr lang="zh-TW" altLang="en-US" dirty="0"/>
              <a:t>（細懸浮微粒）卻會長時間在空氣中懸浮，直到附著雨水而沉澱於地面。</a:t>
            </a:r>
          </a:p>
        </p:txBody>
      </p:sp>
    </p:spTree>
    <p:extLst>
      <p:ext uri="{BB962C8B-B14F-4D97-AF65-F5344CB8AC3E}">
        <p14:creationId xmlns:p14="http://schemas.microsoft.com/office/powerpoint/2010/main" val="1099681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smtClean="0"/>
              <a:t>PM2.5</a:t>
            </a:r>
            <a:r>
              <a:rPr lang="zh-TW" altLang="en-US" sz="4000" dirty="0" smtClean="0"/>
              <a:t>的危害</a:t>
            </a:r>
            <a:endParaRPr lang="zh-TW" altLang="en-US" sz="4000" dirty="0"/>
          </a:p>
        </p:txBody>
      </p:sp>
      <p:sp>
        <p:nvSpPr>
          <p:cNvPr id="3" name="內容版面配置區 2"/>
          <p:cNvSpPr>
            <a:spLocks noGrp="1"/>
          </p:cNvSpPr>
          <p:nvPr>
            <p:ph sz="quarter" idx="1"/>
          </p:nvPr>
        </p:nvSpPr>
        <p:spPr/>
        <p:txBody>
          <a:bodyPr/>
          <a:lstStyle/>
          <a:p>
            <a:r>
              <a:rPr lang="en-US" altLang="zh-TW" dirty="0"/>
              <a:t>PM2.5</a:t>
            </a:r>
            <a:r>
              <a:rPr lang="zh-TW" altLang="en-US" dirty="0"/>
              <a:t>能直接被人體吸入呼吸道內，進入肺部或進入肺泡，並能進入血液通往全身，這也是造成氣喘和慢性支氣管炎發作的主要原因。由於</a:t>
            </a:r>
            <a:r>
              <a:rPr lang="en-US" altLang="zh-TW" dirty="0"/>
              <a:t>PM2.5</a:t>
            </a:r>
            <a:r>
              <a:rPr lang="zh-TW" altLang="en-US" dirty="0"/>
              <a:t>本身的毒性或攜帶有毒物質，因而對人體健康會造成極大危害；其重金屬成分可以危害人體的多種部位，包括神經、腸胃、心臟、肺、肝、腎、皮膚等。</a:t>
            </a:r>
          </a:p>
        </p:txBody>
      </p:sp>
    </p:spTree>
    <p:extLst>
      <p:ext uri="{BB962C8B-B14F-4D97-AF65-F5344CB8AC3E}">
        <p14:creationId xmlns:p14="http://schemas.microsoft.com/office/powerpoint/2010/main" val="139779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t>實作</a:t>
            </a:r>
            <a:endParaRPr lang="zh-TW" altLang="en-US" sz="4000" dirty="0"/>
          </a:p>
        </p:txBody>
      </p:sp>
      <p:sp>
        <p:nvSpPr>
          <p:cNvPr id="3" name="內容版面配置區 2"/>
          <p:cNvSpPr>
            <a:spLocks noGrp="1"/>
          </p:cNvSpPr>
          <p:nvPr>
            <p:ph sz="quarter" idx="1"/>
          </p:nvPr>
        </p:nvSpPr>
        <p:spPr/>
        <p:txBody>
          <a:bodyPr/>
          <a:lstStyle/>
          <a:p>
            <a:r>
              <a:rPr lang="zh-TW" altLang="en-US" dirty="0" smtClean="0"/>
              <a:t>結合不同的硬體與</a:t>
            </a:r>
            <a:r>
              <a:rPr lang="en-US" altLang="zh-TW" dirty="0" err="1" smtClean="0"/>
              <a:t>Arduino</a:t>
            </a:r>
            <a:r>
              <a:rPr lang="zh-TW" altLang="en-US" dirty="0" smtClean="0"/>
              <a:t>開發系統來作出偵測出</a:t>
            </a:r>
            <a:r>
              <a:rPr lang="en-US" altLang="zh-TW" dirty="0" smtClean="0"/>
              <a:t>PM2.5</a:t>
            </a:r>
            <a:r>
              <a:rPr lang="zh-TW" altLang="en-US" dirty="0" smtClean="0"/>
              <a:t>的數據，會用的硬體有</a:t>
            </a:r>
            <a:r>
              <a:rPr lang="en-US" altLang="zh-TW" dirty="0"/>
              <a:t>Ameba </a:t>
            </a:r>
            <a:r>
              <a:rPr lang="en-US" altLang="zh-TW" dirty="0" smtClean="0"/>
              <a:t>RTL8195AM.  </a:t>
            </a:r>
            <a:r>
              <a:rPr lang="en-US" altLang="zh-TW" dirty="0"/>
              <a:t>PMS3003 PM</a:t>
            </a:r>
            <a:r>
              <a:rPr lang="zh-TW" altLang="en-US" dirty="0"/>
              <a:t>濃度感測器</a:t>
            </a:r>
            <a:r>
              <a:rPr lang="en-US" altLang="zh-TW" dirty="0"/>
              <a:t>. </a:t>
            </a:r>
            <a:r>
              <a:rPr lang="en-US" altLang="zh-TW" dirty="0" smtClean="0"/>
              <a:t> </a:t>
            </a:r>
            <a:r>
              <a:rPr lang="en-US" altLang="zh-TW" dirty="0"/>
              <a:t>LCD1602</a:t>
            </a:r>
            <a:r>
              <a:rPr lang="zh-TW" altLang="en-US" dirty="0"/>
              <a:t>液晶顯示器</a:t>
            </a:r>
            <a:r>
              <a:rPr lang="en-US" altLang="zh-TW" dirty="0"/>
              <a:t>. </a:t>
            </a:r>
            <a:r>
              <a:rPr lang="en-US" altLang="zh-TW" dirty="0" smtClean="0"/>
              <a:t>(DHT</a:t>
            </a:r>
            <a:r>
              <a:rPr lang="zh-TW" altLang="en-US" dirty="0"/>
              <a:t>溫濕度感測器</a:t>
            </a:r>
            <a:r>
              <a:rPr lang="en-US" altLang="zh-TW" dirty="0"/>
              <a:t>. </a:t>
            </a:r>
            <a:r>
              <a:rPr lang="en-US" altLang="zh-TW" dirty="0" smtClean="0"/>
              <a:t>DS1307/DS3231 </a:t>
            </a:r>
            <a:r>
              <a:rPr lang="en-US" altLang="zh-TW" dirty="0"/>
              <a:t>RTC</a:t>
            </a:r>
            <a:r>
              <a:rPr lang="zh-TW" altLang="en-US" dirty="0"/>
              <a:t>。</a:t>
            </a:r>
          </a:p>
        </p:txBody>
      </p:sp>
    </p:spTree>
    <p:extLst>
      <p:ext uri="{BB962C8B-B14F-4D97-AF65-F5344CB8AC3E}">
        <p14:creationId xmlns:p14="http://schemas.microsoft.com/office/powerpoint/2010/main" val="2214325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000" dirty="0"/>
              <a:t>Ameba RTL8195AM</a:t>
            </a:r>
            <a:endParaRPr lang="zh-TW" altLang="en-US" sz="4000" dirty="0"/>
          </a:p>
        </p:txBody>
      </p:sp>
      <p:sp>
        <p:nvSpPr>
          <p:cNvPr id="3" name="內容版面配置區 2"/>
          <p:cNvSpPr>
            <a:spLocks noGrp="1"/>
          </p:cNvSpPr>
          <p:nvPr>
            <p:ph sz="quarter" idx="1"/>
          </p:nvPr>
        </p:nvSpPr>
        <p:spPr/>
        <p:txBody>
          <a:bodyPr/>
          <a:lstStyle/>
          <a:p>
            <a:pPr marL="0" indent="0">
              <a:buNone/>
            </a:pPr>
            <a:r>
              <a:rPr lang="en-US" altLang="zh-TW" dirty="0"/>
              <a:t>Ameba</a:t>
            </a:r>
            <a:r>
              <a:rPr lang="zh-TW" altLang="en-US" dirty="0"/>
              <a:t>開發板可以使用</a:t>
            </a:r>
            <a:r>
              <a:rPr lang="en-US" altLang="zh-TW" dirty="0" err="1"/>
              <a:t>Arduino</a:t>
            </a:r>
            <a:r>
              <a:rPr lang="zh-TW" altLang="en-US" dirty="0"/>
              <a:t>語言與</a:t>
            </a:r>
            <a:r>
              <a:rPr lang="en-US" altLang="zh-TW" dirty="0"/>
              <a:t>Macromedia Flash</a:t>
            </a:r>
            <a:r>
              <a:rPr lang="zh-TW" altLang="en-US" dirty="0"/>
              <a:t>、</a:t>
            </a:r>
            <a:r>
              <a:rPr lang="en-US" altLang="zh-TW" dirty="0"/>
              <a:t>Processing</a:t>
            </a:r>
            <a:r>
              <a:rPr lang="zh-TW" altLang="en-US" dirty="0"/>
              <a:t>、</a:t>
            </a:r>
            <a:r>
              <a:rPr lang="en-US" altLang="zh-TW" dirty="0"/>
              <a:t>Max/MSP</a:t>
            </a:r>
            <a:r>
              <a:rPr lang="zh-TW" altLang="en-US" dirty="0"/>
              <a:t>、</a:t>
            </a:r>
            <a:r>
              <a:rPr lang="en-US" altLang="zh-TW" dirty="0"/>
              <a:t>Pure Data</a:t>
            </a:r>
            <a:r>
              <a:rPr lang="zh-TW" altLang="en-US" dirty="0"/>
              <a:t>和</a:t>
            </a:r>
            <a:r>
              <a:rPr lang="en-US" altLang="zh-TW" dirty="0" err="1"/>
              <a:t>SuperCollider</a:t>
            </a:r>
            <a:r>
              <a:rPr lang="zh-TW" altLang="en-US" dirty="0"/>
              <a:t>跟</a:t>
            </a:r>
            <a:r>
              <a:rPr lang="en-US" altLang="zh-TW" dirty="0"/>
              <a:t>Java</a:t>
            </a:r>
            <a:r>
              <a:rPr lang="zh-TW" altLang="en-US" dirty="0"/>
              <a:t>和</a:t>
            </a:r>
            <a:r>
              <a:rPr lang="en-US" altLang="zh-TW" dirty="0"/>
              <a:t>make block.cc</a:t>
            </a:r>
            <a:r>
              <a:rPr lang="zh-TW" altLang="en-US" dirty="0"/>
              <a:t>等軟體，結合電子元件，例如開關或感測器或其他控制器件、發光二極體（</a:t>
            </a:r>
            <a:r>
              <a:rPr lang="en-US" altLang="zh-TW" dirty="0"/>
              <a:t>LED</a:t>
            </a:r>
            <a:r>
              <a:rPr lang="zh-TW" altLang="en-US" dirty="0"/>
              <a:t>）、步進馬達或其他輸出裝置，作出互動作品。</a:t>
            </a:r>
            <a:r>
              <a:rPr lang="en-US" altLang="zh-TW" dirty="0" err="1"/>
              <a:t>Arduino</a:t>
            </a:r>
            <a:r>
              <a:rPr lang="zh-TW" altLang="en-US" dirty="0"/>
              <a:t>也可以獨立運作成為一個可以跟軟體溝通的介面。</a:t>
            </a:r>
            <a:endParaRPr lang="en-US" altLang="zh-TW" dirty="0"/>
          </a:p>
          <a:p>
            <a:endParaRPr lang="en-US" altLang="zh-TW" dirty="0" smtClean="0"/>
          </a:p>
          <a:p>
            <a:endParaRPr lang="en-US" altLang="zh-TW" dirty="0" smtClean="0"/>
          </a:p>
          <a:p>
            <a:endParaRPr lang="en-US" altLang="zh-TW"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434" y="4302115"/>
            <a:ext cx="3230178" cy="214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88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000" dirty="0"/>
              <a:t>LCD1602</a:t>
            </a:r>
            <a:r>
              <a:rPr lang="zh-TW" altLang="en-US" sz="4000" dirty="0"/>
              <a:t>液晶顯示器</a:t>
            </a:r>
          </a:p>
        </p:txBody>
      </p:sp>
      <p:sp>
        <p:nvSpPr>
          <p:cNvPr id="3" name="內容版面配置區 2"/>
          <p:cNvSpPr>
            <a:spLocks noGrp="1"/>
          </p:cNvSpPr>
          <p:nvPr>
            <p:ph sz="quarter" idx="1"/>
          </p:nvPr>
        </p:nvSpPr>
        <p:spPr/>
        <p:txBody>
          <a:bodyPr/>
          <a:lstStyle/>
          <a:p>
            <a:r>
              <a:rPr lang="zh-TW" altLang="en-US" dirty="0" smtClean="0"/>
              <a:t>一般</a:t>
            </a:r>
            <a:r>
              <a:rPr lang="zh-TW" altLang="en-US" dirty="0"/>
              <a:t>電子產品中所用的液晶顯示器，就是是利用液晶的光電效應，藉由外部的電壓控制，再透過液晶分子的折射特性，以及對光線的旋轉能力來獲得亮暗情況（或著稱為可視光學的對比），進而達到顯像的目的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284984"/>
            <a:ext cx="3312368" cy="29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08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溫濕度感測模組</a:t>
            </a:r>
            <a:r>
              <a:rPr lang="en-US" altLang="zh-TW" sz="4000" dirty="0"/>
              <a:t>(DHT11)</a:t>
            </a:r>
            <a:endParaRPr lang="zh-TW" altLang="en-US" sz="4000" dirty="0"/>
          </a:p>
        </p:txBody>
      </p:sp>
      <p:sp>
        <p:nvSpPr>
          <p:cNvPr id="3" name="內容版面配置區 2"/>
          <p:cNvSpPr>
            <a:spLocks noGrp="1"/>
          </p:cNvSpPr>
          <p:nvPr>
            <p:ph sz="quarter" idx="1"/>
          </p:nvPr>
        </p:nvSpPr>
        <p:spPr/>
        <p:txBody>
          <a:bodyPr/>
          <a:lstStyle/>
          <a:p>
            <a:r>
              <a:rPr lang="en-US" altLang="zh-TW" dirty="0"/>
              <a:t>HT11</a:t>
            </a:r>
            <a:r>
              <a:rPr lang="zh-TW" altLang="en-US" dirty="0"/>
              <a:t>數位溫濕度感測器是一款含有已校準數位信號輸出的溫濕度複合感測器。它應用專用的數位模組採集技術和溫濕度傳感技術，確保產品具有極高的可靠性與卓越的長期穩定性</a:t>
            </a:r>
            <a:r>
              <a:rPr lang="zh-TW" altLang="en-US" dirty="0" smtClean="0"/>
              <a:t>。</a:t>
            </a:r>
            <a:endParaRPr lang="en-US" altLang="zh-TW" dirty="0" smtClean="0"/>
          </a:p>
          <a:p>
            <a:endParaRPr lang="en-US" altLang="zh-TW"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429000"/>
            <a:ext cx="400038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083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102</TotalTime>
  <Words>779</Words>
  <Application>Microsoft Office PowerPoint</Application>
  <PresentationFormat>如螢幕大小 (4:3)</PresentationFormat>
  <Paragraphs>41</Paragraphs>
  <Slides>20</Slides>
  <Notes>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市鎮</vt:lpstr>
      <vt:lpstr>空氣pm2.5偵測</vt:lpstr>
      <vt:lpstr>目錄</vt:lpstr>
      <vt:lpstr>摘要</vt:lpstr>
      <vt:lpstr>PM2.5介紹</vt:lpstr>
      <vt:lpstr>PM2.5的危害</vt:lpstr>
      <vt:lpstr>實作</vt:lpstr>
      <vt:lpstr>Ameba RTL8195AM</vt:lpstr>
      <vt:lpstr>LCD1602液晶顯示器</vt:lpstr>
      <vt:lpstr>溫濕度感測模組(DHT11)</vt:lpstr>
      <vt:lpstr>DS1307/DS3231 RTC</vt:lpstr>
      <vt:lpstr>PMS3003 空氣懸浮粒子感測器</vt:lpstr>
      <vt:lpstr>腳位圖</vt:lpstr>
      <vt:lpstr>實際組裝後畫面</vt:lpstr>
      <vt:lpstr>開發程式碼</vt:lpstr>
      <vt:lpstr>PowerPoint 簡報</vt:lpstr>
      <vt:lpstr>顯示成果</vt:lpstr>
      <vt:lpstr>監控畫面</vt:lpstr>
      <vt:lpstr>公開平台ThingSpeak</vt:lpstr>
      <vt:lpstr>ThingSpeak畫面</vt:lpstr>
      <vt:lpstr>結論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空氣偵測</dc:title>
  <dc:creator>fan3w8383</dc:creator>
  <cp:lastModifiedBy>fan3w8383</cp:lastModifiedBy>
  <cp:revision>68</cp:revision>
  <dcterms:created xsi:type="dcterms:W3CDTF">2017-01-09T10:51:21Z</dcterms:created>
  <dcterms:modified xsi:type="dcterms:W3CDTF">2017-01-10T11:55:48Z</dcterms:modified>
</cp:coreProperties>
</file>