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embeddedFontLst>
    <p:embeddedFont>
      <p:font typeface="Questrial" panose="02020500000000000000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全景圖片 (含標題)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184744" y="698260"/>
            <a:ext cx="9822531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9393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與說明文字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引述 (含標題)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TW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TW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名片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欄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圖片欄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13774" y="2367092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9393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441348" y="2367092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9393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8"/>
          </p:nvPr>
        </p:nvSpPr>
        <p:spPr>
          <a:xfrm>
            <a:off x="7973297" y="2367092"/>
            <a:ext cx="330492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9393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9393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\\DROBO-FS\QuickDrops\JB\PPTX NG\Droplets\LightingOverlay.png"/>
          <p:cNvPicPr preferRelativeResize="0"/>
          <p:nvPr/>
        </p:nvPicPr>
        <p:blipFill rotWithShape="1">
          <a:blip r:embed="rId19">
            <a:alphaModFix amt="40000"/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zh-TW" sz="1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1751010" y="1300784"/>
            <a:ext cx="9019768" cy="2509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物聯網實務與應用-縮時攝影：使用UVC拍照並存至SD CARD裡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751011" y="3886198"/>
            <a:ext cx="4862439" cy="22381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組員:    工管三 110311512 吳    昀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工管三 110311516 沈育甄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工管三 110311527 徐嘉民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工管三 110311507 賴岳鴻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123814" y="3794048"/>
            <a:ext cx="3157869" cy="1132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指導教授:曹永忠教授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吳佳駿教授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t="83233"/>
          <a:stretch/>
        </p:blipFill>
        <p:spPr>
          <a:xfrm>
            <a:off x="4090073" y="4895944"/>
            <a:ext cx="2488102" cy="83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943797" y="5261823"/>
            <a:ext cx="6780653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程式碼截圖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r="73472"/>
          <a:stretch/>
        </p:blipFill>
        <p:spPr>
          <a:xfrm>
            <a:off x="0" y="0"/>
            <a:ext cx="40900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0073" y="0"/>
            <a:ext cx="2488102" cy="489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r="23886"/>
          <a:stretch/>
        </p:blipFill>
        <p:spPr>
          <a:xfrm>
            <a:off x="6578175" y="6085623"/>
            <a:ext cx="2201158" cy="53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8175" y="0"/>
            <a:ext cx="3639932" cy="608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19314" y="1423996"/>
            <a:ext cx="5696745" cy="354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FFMPEG</a:t>
            </a:r>
          </a:p>
        </p:txBody>
      </p:sp>
      <p:pic>
        <p:nvPicPr>
          <p:cNvPr id="246" name="Shape 246" descr="畫面剪輯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51167"/>
            <a:ext cx="7626545" cy="401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728" y="3157706"/>
            <a:ext cx="5525271" cy="176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結論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3775" y="2292664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ARDUINO 不只提供許多範例，也提供每個範例的說明文件，包括如何接線，程式碼的說明，技術內容等等。這些範例不只是可以在ARDUINO的板子上使用，也可以在AMEBA上面使用。藉由這個專題報告我們認識了很多元件，也發現縮時攝影不需要使用專業的相機，只要利用各式各樣具有獨立功能的元件就可以完成。也學到了用簡單的程式就能製作一個縮時攝影的工具，同時增進寫程式的技巧。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們更深入的了解元件可以在生活上使用的範圍很廣泛，只需要配合一個完整的程式，慢慢的研究與嘗試，也可以做出很實用的工具，同時也覺得使用自己製作好的程式很有成就感，因為不再只是紙上談兵，而是真正地運用在我們生活周遭。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168955" y="618516"/>
            <a:ext cx="1861323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AGENA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498565" y="2214693"/>
            <a:ext cx="4625789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簡介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介紹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一、材料準備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二、使用技術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230678" y="2214693"/>
            <a:ext cx="4795284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zh-TW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程式碼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截圖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zh-TW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結論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簡介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601285" cy="3852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縮時攝影」一般來說都是使用單眼相機來做長時間的間隔拍攝，再將這些靜態影像利用快速播放的方式結合成一部影片，常見用在電視或電影戲劇中表示時光飛逝歲月如梭的感覺、城市的車流街景等濃縮影片。在市面上的一台相機的費用極高，在此我們利用最簡易便宜的設備達到此功能。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8118578" y="618516"/>
            <a:ext cx="3427091" cy="5596018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8" name="Shape 178" descr="get-start-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9831" y="3498823"/>
            <a:ext cx="2641716" cy="2575673"/>
          </a:xfrm>
          <a:prstGeom prst="roundRect">
            <a:avLst>
              <a:gd name="adj" fmla="val 5301"/>
            </a:avLst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279438" y="894694"/>
            <a:ext cx="3102501" cy="2326874"/>
          </a:xfrm>
          <a:prstGeom prst="roundRect">
            <a:avLst>
              <a:gd name="adj" fmla="val 5301"/>
            </a:avLst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913775" y="640831"/>
            <a:ext cx="6564205" cy="1573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材料準備介紹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6564207" cy="950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3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AMEBA * 1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047512" y="1256045"/>
            <a:ext cx="383283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✓"/>
            </a:pPr>
            <a:r>
              <a:rPr lang="zh-TW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 card &amp; MicroSD card x 1</a:t>
            </a:r>
          </a:p>
        </p:txBody>
      </p:sp>
      <p:sp>
        <p:nvSpPr>
          <p:cNvPr id="188" name="Shape 188"/>
          <p:cNvSpPr/>
          <p:nvPr/>
        </p:nvSpPr>
        <p:spPr>
          <a:xfrm>
            <a:off x="5912814" y="659777"/>
            <a:ext cx="350763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✓"/>
            </a:pPr>
            <a:r>
              <a:rPr lang="zh-TW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 sniffer x 1 (optional)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42636" t="21955" r="28992" b="17682"/>
          <a:stretch/>
        </p:blipFill>
        <p:spPr>
          <a:xfrm rot="5400000">
            <a:off x="1880028" y="2103006"/>
            <a:ext cx="2795432" cy="44604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l="15504" t="2324" r="20077" b="4186"/>
          <a:stretch/>
        </p:blipFill>
        <p:spPr>
          <a:xfrm rot="10800000">
            <a:off x="6570919" y="1715175"/>
            <a:ext cx="4242944" cy="46182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275282" y="800831"/>
            <a:ext cx="4732113" cy="1231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0" indent="-74295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zh-TW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LOGITECH C170 WEB CAM X 1</a:t>
            </a:r>
          </a:p>
        </p:txBody>
      </p:sp>
      <p:sp>
        <p:nvSpPr>
          <p:cNvPr id="196" name="Shape 196"/>
          <p:cNvSpPr/>
          <p:nvPr/>
        </p:nvSpPr>
        <p:spPr>
          <a:xfrm>
            <a:off x="6294760" y="987390"/>
            <a:ext cx="530786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✓"/>
            </a:pPr>
            <a:r>
              <a:rPr lang="zh-TW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 USB OTG adapter x 1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14398" r="32712" b="14376"/>
          <a:stretch/>
        </p:blipFill>
        <p:spPr>
          <a:xfrm rot="5400000">
            <a:off x="1309245" y="1921611"/>
            <a:ext cx="3686612" cy="44763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563831" y="2297222"/>
            <a:ext cx="4735033" cy="3551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r="11754"/>
          <a:stretch/>
        </p:blipFill>
        <p:spPr>
          <a:xfrm>
            <a:off x="8157374" y="10"/>
            <a:ext cx="4034626" cy="34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l="10169" r="1583"/>
          <a:stretch/>
        </p:blipFill>
        <p:spPr>
          <a:xfrm rot="10800000">
            <a:off x="8157371" y="3428999"/>
            <a:ext cx="4034628" cy="342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8157371" y="3433232"/>
            <a:ext cx="3995298" cy="0"/>
          </a:xfrm>
          <a:prstGeom prst="straightConnector1">
            <a:avLst/>
          </a:prstGeom>
          <a:noFill/>
          <a:ln w="82550" cap="sq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8" name="Shape 208"/>
          <p:cNvSpPr/>
          <p:nvPr/>
        </p:nvSpPr>
        <p:spPr>
          <a:xfrm>
            <a:off x="8076060" y="-1"/>
            <a:ext cx="81312" cy="6858002"/>
          </a:xfrm>
          <a:prstGeom prst="rect">
            <a:avLst/>
          </a:prstGeom>
          <a:gradFill>
            <a:gsLst>
              <a:gs pos="0">
                <a:srgbClr val="BBBBBB"/>
              </a:gs>
              <a:gs pos="7000">
                <a:srgbClr val="8A8A8A"/>
              </a:gs>
              <a:gs pos="15928">
                <a:srgbClr val="B5B5B5"/>
              </a:gs>
              <a:gs pos="44260">
                <a:srgbClr val="D5D5D5"/>
              </a:gs>
              <a:gs pos="50447">
                <a:srgbClr val="E6E6E6"/>
              </a:gs>
              <a:gs pos="60158">
                <a:srgbClr val="D5D5D5"/>
              </a:gs>
              <a:gs pos="84000">
                <a:srgbClr val="B5B5B5"/>
              </a:gs>
              <a:gs pos="93000">
                <a:srgbClr val="8A8A8A"/>
              </a:gs>
              <a:gs pos="100000">
                <a:srgbClr val="BBBBBB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6672886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接線圖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2641" y="1885084"/>
            <a:ext cx="4965155" cy="4510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8081" y="332321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使用技術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50101" y="1604250"/>
            <a:ext cx="3087005" cy="666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40000"/>
              <a:buFont typeface="Arial"/>
              <a:buChar char="•"/>
            </a:pPr>
            <a:r>
              <a:rPr lang="zh-TW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zh-TW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一) ARDUINO IDE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l="34797" t="16589" r="34767" b="17518"/>
          <a:stretch/>
        </p:blipFill>
        <p:spPr>
          <a:xfrm rot="354475">
            <a:off x="2489890" y="2430676"/>
            <a:ext cx="3310985" cy="403180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7428335" y="2270978"/>
            <a:ext cx="303997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zh-TW"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(二) ffmpeg 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8335" y="3136678"/>
            <a:ext cx="3096220" cy="150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9244" t="9018" r="18894" b="20309"/>
          <a:stretch/>
        </p:blipFill>
        <p:spPr>
          <a:xfrm rot="-348122">
            <a:off x="559686" y="3331718"/>
            <a:ext cx="4295553" cy="237625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26" name="Shape 226"/>
          <p:cNvSpPr txBox="1"/>
          <p:nvPr/>
        </p:nvSpPr>
        <p:spPr>
          <a:xfrm>
            <a:off x="1165041" y="2406077"/>
            <a:ext cx="238309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(三) Fritzing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t="3467"/>
          <a:stretch/>
        </p:blipFill>
        <p:spPr>
          <a:xfrm>
            <a:off x="5767173" y="1731057"/>
            <a:ext cx="2440320" cy="418795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8" name="Shape 228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3853" y="2929298"/>
            <a:ext cx="4219782" cy="318063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29" name="Shape 229"/>
          <p:cNvSpPr txBox="1"/>
          <p:nvPr/>
        </p:nvSpPr>
        <p:spPr>
          <a:xfrm>
            <a:off x="6614072" y="1016912"/>
            <a:ext cx="318684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(四) VLC媒體播放器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rgbClr val="000000"/>
      </a:dk1>
      <a:lt1>
        <a:srgbClr val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寬螢幕</PresentationFormat>
  <Paragraphs>33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Questrial</vt:lpstr>
      <vt:lpstr>Times New Roman</vt:lpstr>
      <vt:lpstr>Arial</vt:lpstr>
      <vt:lpstr>Noto Sans Symbols</vt:lpstr>
      <vt:lpstr>小水滴</vt:lpstr>
      <vt:lpstr>物聯網實務與應用-縮時攝影：使用UVC拍照並存至SD CARD裡</vt:lpstr>
      <vt:lpstr>AGENA</vt:lpstr>
      <vt:lpstr>簡介</vt:lpstr>
      <vt:lpstr>材料準備介紹</vt:lpstr>
      <vt:lpstr>PowerPoint 簡報</vt:lpstr>
      <vt:lpstr>LOGITECH C170 WEB CAM X 1</vt:lpstr>
      <vt:lpstr>接線圖</vt:lpstr>
      <vt:lpstr>使用技術</vt:lpstr>
      <vt:lpstr>PowerPoint 簡報</vt:lpstr>
      <vt:lpstr>程式碼截圖</vt:lpstr>
      <vt:lpstr>FFMPEG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物聯網實務與應用-縮時攝影：使用UVC拍照並存至SD CARD裡</dc:title>
  <cp:lastModifiedBy>吳昀</cp:lastModifiedBy>
  <cp:revision>3</cp:revision>
  <dcterms:modified xsi:type="dcterms:W3CDTF">2017-01-11T08:14:03Z</dcterms:modified>
</cp:coreProperties>
</file>